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69" r:id="rId2"/>
    <p:sldId id="360" r:id="rId3"/>
    <p:sldId id="405" r:id="rId4"/>
    <p:sldId id="372" r:id="rId5"/>
    <p:sldId id="387" r:id="rId6"/>
    <p:sldId id="386" r:id="rId7"/>
    <p:sldId id="383" r:id="rId8"/>
    <p:sldId id="388" r:id="rId9"/>
    <p:sldId id="389" r:id="rId10"/>
    <p:sldId id="395" r:id="rId11"/>
    <p:sldId id="426" r:id="rId12"/>
    <p:sldId id="429" r:id="rId13"/>
    <p:sldId id="415" r:id="rId14"/>
    <p:sldId id="410" r:id="rId15"/>
    <p:sldId id="394" r:id="rId16"/>
    <p:sldId id="425" r:id="rId17"/>
  </p:sldIdLst>
  <p:sldSz cx="12192000" cy="6858000"/>
  <p:notesSz cx="6858000" cy="9144000"/>
  <p:embeddedFontLst>
    <p:embeddedFont>
      <p:font typeface="Cinzel Bold" panose="00000800000000000000" pitchFamily="50" charset="0"/>
      <p:bold r:id="rId20"/>
    </p:embeddedFont>
    <p:embeddedFont>
      <p:font typeface="Pretendard Medium" panose="02000603000000020004" pitchFamily="2" charset="-127"/>
      <p:regular r:id="rId21"/>
    </p:embeddedFont>
    <p:embeddedFont>
      <p:font typeface="Pretendard SemiBold" panose="02000703000000020004" pitchFamily="2" charset="-127"/>
      <p:bold r:id="rId22"/>
    </p:embeddedFont>
    <p:embeddedFont>
      <p:font typeface="나눔고딕" panose="020D0604000000000000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빛의 계승자 Bold" panose="020B0600000101010101" pitchFamily="50" charset="-127"/>
      <p:bold r:id="rId27"/>
    </p:embeddedFont>
    <p:embeddedFont>
      <p:font typeface="페이퍼로지 5 Medium" pitchFamily="2" charset="-127"/>
      <p:regular r:id="rId28"/>
    </p:embeddedFont>
    <p:embeddedFont>
      <p:font typeface="페이퍼로지 6 SemiBold" pitchFamily="2" charset="-127"/>
      <p:bold r:id="rId29"/>
    </p:embeddedFont>
    <p:embeddedFont>
      <p:font typeface="페이퍼로지 7 Bold" pitchFamily="2" charset="-127"/>
      <p:bold r:id="rId30"/>
    </p:embeddedFont>
    <p:embeddedFont>
      <p:font typeface="페이퍼로지 9 Black" pitchFamily="2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405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5"/>
            <p14:sldId id="426"/>
            <p14:sldId id="429"/>
            <p14:sldId id="415"/>
            <p14:sldId id="410"/>
            <p14:sldId id="394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929"/>
    <a:srgbClr val="FFFFCC"/>
    <a:srgbClr val="8A6846"/>
    <a:srgbClr val="5D6377"/>
    <a:srgbClr val="FFA7A7"/>
    <a:srgbClr val="D0AD00"/>
    <a:srgbClr val="FF9797"/>
    <a:srgbClr val="FFABAB"/>
    <a:srgbClr val="FFD200"/>
    <a:srgbClr val="F4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801" autoAdjust="0"/>
  </p:normalViewPr>
  <p:slideViewPr>
    <p:cSldViewPr snapToGrid="0" showGuides="1">
      <p:cViewPr>
        <p:scale>
          <a:sx n="75" d="100"/>
          <a:sy n="75" d="100"/>
        </p:scale>
        <p:origin x="58" y="-29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2025-06-04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2025-06-04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49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ko-KR" alt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en-US" altLang="ko-KR" smtClean="0"/>
              <a:pPr/>
              <a:t>‹#›</a:t>
            </a:fld>
            <a:r>
              <a:rPr lang="en-US" altLang="ko-KR" dirty="0"/>
              <a:t>/20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47313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/>
              <a:t>p.</a:t>
            </a:r>
            <a:fld id="{F73ABF26-2481-4A4F-AAAF-44C326750F6E}" type="slidenum">
              <a:rPr smtClean="0"/>
              <a:pPr/>
              <a:t>‹#›</a:t>
            </a:fld>
            <a:r>
              <a:t>/20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47313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wrap="none" lIns="0" tIns="0" rIns="234000" bIns="54000">
            <a:spAutoFit/>
          </a:bodyPr>
          <a:lstStyle>
            <a:lvl1pPr>
              <a:defRPr sz="900" i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FC5AA-168F-73CE-1C0E-018125306D51}"/>
              </a:ext>
            </a:extLst>
          </p:cNvPr>
          <p:cNvGrpSpPr/>
          <p:nvPr userDrawn="1"/>
        </p:nvGrpSpPr>
        <p:grpSpPr>
          <a:xfrm>
            <a:off x="0" y="2220575"/>
            <a:ext cx="1273087" cy="1516059"/>
            <a:chOff x="0" y="2333645"/>
            <a:chExt cx="1273087" cy="1516059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7CF472D-5B71-4525-7A2D-512B00C1DA11}"/>
                </a:ext>
              </a:extLst>
            </p:cNvPr>
            <p:cNvSpPr/>
            <p:nvPr/>
          </p:nvSpPr>
          <p:spPr>
            <a:xfrm rot="5400000">
              <a:off x="1114889" y="2517869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E3E42B-DBDD-FB1B-35B6-E3552F04763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B49416B-D982-7207-0B0C-EE8DB7DC112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15550A-C8B2-AFB9-F084-B06646505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B1B14D-0F91-F3F9-35FE-C0B0F822750A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D0AE0-A49F-0722-0F6B-5CF9F407B6FD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D12372-0B7F-E95A-4B51-F34C9ADEAF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3A1CD-F44B-E414-C2CF-F9157854116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651B02-EC5D-C84C-C793-FF8B2F18AA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431068-895C-0BB7-CB2F-410494D8AD68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0719C4-253A-1028-423A-6EA4B3CEDD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AF343D-D6F9-D330-E74B-95B45DC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microsoft.com/office/2007/relationships/hdphoto" Target="../media/hdphoto5.wdp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AE6C0-C363-1F19-2636-CFF7F3A4A085}"/>
              </a:ext>
            </a:extLst>
          </p:cNvPr>
          <p:cNvSpPr txBox="1"/>
          <p:nvPr/>
        </p:nvSpPr>
        <p:spPr>
          <a:xfrm>
            <a:off x="1638568" y="120218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전장을 꿰뚫는 창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11EB4-FD8D-681F-3AA5-2A80219F6C60}"/>
              </a:ext>
            </a:extLst>
          </p:cNvPr>
          <p:cNvSpPr txBox="1"/>
          <p:nvPr/>
        </p:nvSpPr>
        <p:spPr>
          <a:xfrm>
            <a:off x="4196327" y="2153554"/>
            <a:ext cx="316967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(L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ANCE</a:t>
            </a:r>
            <a:r>
              <a:rPr lang="en-US" altLang="ko-KR" sz="16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 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M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ASTER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)</a:t>
            </a:r>
            <a:endParaRPr lang="en-US" altLang="ko-KR" sz="1400" spc="100" dirty="0">
              <a:ln w="19050">
                <a:noFill/>
              </a:ln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Urdu Typesetting" panose="020F050202020403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11A6D-B4BE-39E8-3F27-7FBF6CD3329B}"/>
              </a:ext>
            </a:extLst>
          </p:cNvPr>
          <p:cNvSpPr txBox="1"/>
          <p:nvPr/>
        </p:nvSpPr>
        <p:spPr>
          <a:xfrm>
            <a:off x="1039862" y="1691889"/>
            <a:ext cx="3347788" cy="9233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rPr>
              <a:t>창술사</a:t>
            </a:r>
            <a:endParaRPr lang="en-US" altLang="ko-KR" sz="5400" b="1" spc="800" dirty="0">
              <a:solidFill>
                <a:schemeClr val="bg1"/>
              </a:solidFill>
              <a:effectLst>
                <a:glow rad="127000">
                  <a:schemeClr val="bg1">
                    <a:lumMod val="65000"/>
                    <a:alpha val="22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2C2D2-BA39-63E5-4C87-EA3EA113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034BA-FA70-987D-9FCE-0F82AB533A5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C5F88-247D-0DA3-B2A6-83353C0DE41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CDEBC-B1BF-E770-3AA6-2E57CCE58211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2E1A5-D085-9362-AEF3-471F1CA5154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CEE4A-F8DD-6E0E-4086-B412D3694A7E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D6525D-D4FE-A409-AFC0-29E5B0D5EC05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5598D1-E27E-E0ED-149D-4A286EDB6715}"/>
              </a:ext>
            </a:extLst>
          </p:cNvPr>
          <p:cNvSpPr txBox="1"/>
          <p:nvPr/>
        </p:nvSpPr>
        <p:spPr>
          <a:xfrm>
            <a:off x="1379538" y="2363167"/>
            <a:ext cx="62036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&amp;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이를 보조하는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13AC88-260D-27D2-1F85-BFBEF88F88B6}"/>
              </a:ext>
            </a:extLst>
          </p:cNvPr>
          <p:cNvGrpSpPr/>
          <p:nvPr/>
        </p:nvGrpSpPr>
        <p:grpSpPr>
          <a:xfrm>
            <a:off x="1379538" y="1541808"/>
            <a:ext cx="10070783" cy="656206"/>
            <a:chOff x="2071109" y="1541808"/>
            <a:chExt cx="10070783" cy="656206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2DD9707-AA6A-5539-269A-FE153428EC27}"/>
                </a:ext>
              </a:extLst>
            </p:cNvPr>
            <p:cNvSpPr txBox="1"/>
            <p:nvPr/>
          </p:nvSpPr>
          <p:spPr>
            <a:xfrm>
              <a:off x="2071109" y="1541808"/>
              <a:ext cx="10070783" cy="41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아크패시브 깨달음 효과의 연계형 효과를 통틀어서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en-US" altLang="ko-KR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OO 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예를 들어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연계형 효과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Ⅱ’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Ⅲ’ 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연가심공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포함한 구성을 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ko-KR" altLang="en-US" sz="900" dirty="0" err="1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’으로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명명하고 절정 라인의 깨달음 효과를 습득한 창술사를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창술사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표현합니다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735F72E-B224-9505-B5FA-153671FB4D58}"/>
                </a:ext>
              </a:extLst>
            </p:cNvPr>
            <p:cNvSpPr txBox="1"/>
            <p:nvPr/>
          </p:nvSpPr>
          <p:spPr>
            <a:xfrm>
              <a:off x="2071110" y="1953011"/>
              <a:ext cx="5292726" cy="24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연계되지 않고 독립적으로 습득할 수 있는 효과를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비연계형 효과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40FB3-A77A-1135-B964-FCEB41C37454}"/>
              </a:ext>
            </a:extLst>
          </p:cNvPr>
          <p:cNvGrpSpPr/>
          <p:nvPr/>
        </p:nvGrpSpPr>
        <p:grpSpPr>
          <a:xfrm>
            <a:off x="1379538" y="2609388"/>
            <a:ext cx="7099057" cy="4054786"/>
            <a:chOff x="1379538" y="2609388"/>
            <a:chExt cx="7099057" cy="4054786"/>
          </a:xfrm>
        </p:grpSpPr>
        <p:pic>
          <p:nvPicPr>
            <p:cNvPr id="213" name="그림 212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848B9D-EC2E-D173-D0E3-46E5C126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r="1" b="20769"/>
            <a:stretch/>
          </p:blipFill>
          <p:spPr>
            <a:xfrm>
              <a:off x="1379538" y="2609388"/>
              <a:ext cx="7099057" cy="4054786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21DF697-149F-3651-D8C1-D8E8407AD8DB}"/>
                </a:ext>
              </a:extLst>
            </p:cNvPr>
            <p:cNvGrpSpPr/>
            <p:nvPr/>
          </p:nvGrpSpPr>
          <p:grpSpPr>
            <a:xfrm>
              <a:off x="2989328" y="3035742"/>
              <a:ext cx="3879477" cy="3509827"/>
              <a:chOff x="2778542" y="3040658"/>
              <a:chExt cx="3879477" cy="3509827"/>
            </a:xfrm>
          </p:grpSpPr>
          <p:pic>
            <p:nvPicPr>
              <p:cNvPr id="241" name="그림 240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DE0CB9-71BA-72A9-9462-031DB2BE5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06B51088-43EC-EE7B-A041-DD245AE597DC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4997276" y="3040658"/>
                <a:chExt cx="551376" cy="530245"/>
              </a:xfrm>
            </p:grpSpPr>
            <p:pic>
              <p:nvPicPr>
                <p:cNvPr id="304" name="그림 303" descr="댄스, CG 아트워크, 만화 영화, 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D686A75C-A5F8-965E-CB41-4D6F1BEDD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313726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5" name="그룹 304">
                  <a:extLst>
                    <a:ext uri="{FF2B5EF4-FFF2-40B4-BE49-F238E27FC236}">
                      <a16:creationId xmlns:a16="http://schemas.microsoft.com/office/drawing/2014/main" id="{40205ED5-F505-A426-2B7D-90DA9A41A19D}"/>
                    </a:ext>
                  </a:extLst>
                </p:cNvPr>
                <p:cNvGrpSpPr/>
                <p:nvPr/>
              </p:nvGrpSpPr>
              <p:grpSpPr>
                <a:xfrm>
                  <a:off x="4997276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6" name="그림 30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C77A8A-BCB5-B71B-0460-20736C495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7" name="사각형: 둥근 모서리 306">
                    <a:extLst>
                      <a:ext uri="{FF2B5EF4-FFF2-40B4-BE49-F238E27FC236}">
                        <a16:creationId xmlns:a16="http://schemas.microsoft.com/office/drawing/2014/main" id="{16773BE5-3124-E0F1-6FC6-47B26390107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A621075-A450-E752-4C3A-BBE2A5DE885F}"/>
                  </a:ext>
                </a:extLst>
              </p:cNvPr>
              <p:cNvGrpSpPr/>
              <p:nvPr/>
            </p:nvGrpSpPr>
            <p:grpSpPr>
              <a:xfrm>
                <a:off x="2778542" y="5027047"/>
                <a:ext cx="551376" cy="530245"/>
                <a:chOff x="2778542" y="5027047"/>
                <a:chExt cx="551376" cy="530245"/>
              </a:xfrm>
            </p:grpSpPr>
            <p:pic>
              <p:nvPicPr>
                <p:cNvPr id="300" name="그림 299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FC2314D-425A-7C2A-4353-620ECCB99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85222D17-67E7-CC51-B1EE-0D68A7AE1C9C}"/>
                    </a:ext>
                  </a:extLst>
                </p:cNvPr>
                <p:cNvGrpSpPr/>
                <p:nvPr/>
              </p:nvGrpSpPr>
              <p:grpSpPr>
                <a:xfrm>
                  <a:off x="2778542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2" name="그림 30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F60D89-A549-A445-4267-173D97C08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3" name="사각형: 둥근 모서리 302">
                    <a:extLst>
                      <a:ext uri="{FF2B5EF4-FFF2-40B4-BE49-F238E27FC236}">
                        <a16:creationId xmlns:a16="http://schemas.microsoft.com/office/drawing/2014/main" id="{558B366E-2758-8B31-1A39-0E69DF048DD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AEC676B-5472-95F1-5BCD-487F47D53B53}"/>
                  </a:ext>
                </a:extLst>
              </p:cNvPr>
              <p:cNvGrpSpPr/>
              <p:nvPr/>
            </p:nvGrpSpPr>
            <p:grpSpPr>
              <a:xfrm>
                <a:off x="2778542" y="6020240"/>
                <a:ext cx="551376" cy="530245"/>
                <a:chOff x="2778542" y="6020240"/>
                <a:chExt cx="551376" cy="530245"/>
              </a:xfrm>
            </p:grpSpPr>
            <p:pic>
              <p:nvPicPr>
                <p:cNvPr id="296" name="그림 295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D1C17C0-8E7C-137D-FC76-FA7FA1425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1D2CEE6D-CDAB-A86E-237B-CD7B980EECF8}"/>
                    </a:ext>
                  </a:extLst>
                </p:cNvPr>
                <p:cNvGrpSpPr/>
                <p:nvPr/>
              </p:nvGrpSpPr>
              <p:grpSpPr>
                <a:xfrm>
                  <a:off x="2778542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8" name="그림 29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45642D-B51B-9603-ABD0-E6194CAB3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C46DE63C-A093-A559-6314-EF53A585E6D9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FD0FD848-D756-E22D-941C-105F13760374}"/>
                  </a:ext>
                </a:extLst>
              </p:cNvPr>
              <p:cNvGrpSpPr/>
              <p:nvPr/>
            </p:nvGrpSpPr>
            <p:grpSpPr>
              <a:xfrm>
                <a:off x="6106643" y="5027047"/>
                <a:ext cx="551376" cy="530245"/>
                <a:chOff x="6106643" y="5027047"/>
                <a:chExt cx="551376" cy="530245"/>
              </a:xfrm>
            </p:grpSpPr>
            <p:pic>
              <p:nvPicPr>
                <p:cNvPr id="292" name="그림 291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7479C33-861A-6A1B-46BC-320B927E5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3" name="그룹 292">
                  <a:extLst>
                    <a:ext uri="{FF2B5EF4-FFF2-40B4-BE49-F238E27FC236}">
                      <a16:creationId xmlns:a16="http://schemas.microsoft.com/office/drawing/2014/main" id="{DBE23E56-CBE3-67DC-7204-26DB34B34CE4}"/>
                    </a:ext>
                  </a:extLst>
                </p:cNvPr>
                <p:cNvGrpSpPr/>
                <p:nvPr/>
              </p:nvGrpSpPr>
              <p:grpSpPr>
                <a:xfrm>
                  <a:off x="6106643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4" name="그림 2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96717F-83B4-F840-82B6-0D742CE2E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791402C-A4B4-DE34-9C50-438D90D0056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3708CD39-7CAF-9CFA-C792-0172DFC3298C}"/>
                  </a:ext>
                </a:extLst>
              </p:cNvPr>
              <p:cNvGrpSpPr/>
              <p:nvPr/>
            </p:nvGrpSpPr>
            <p:grpSpPr>
              <a:xfrm>
                <a:off x="6106643" y="6020240"/>
                <a:ext cx="551376" cy="530245"/>
                <a:chOff x="6106643" y="6020240"/>
                <a:chExt cx="551376" cy="530245"/>
              </a:xfrm>
            </p:grpSpPr>
            <p:pic>
              <p:nvPicPr>
                <p:cNvPr id="288" name="그림 287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36126C2-B836-62B9-AE24-0B323406F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520B7877-DE0F-0B6B-6D10-AF2E939A3CB8}"/>
                    </a:ext>
                  </a:extLst>
                </p:cNvPr>
                <p:cNvGrpSpPr/>
                <p:nvPr/>
              </p:nvGrpSpPr>
              <p:grpSpPr>
                <a:xfrm>
                  <a:off x="6106643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0" name="그림 28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66E5A3-C0B3-F219-A265-D558C6940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1" name="사각형: 둥근 모서리 290">
                    <a:extLst>
                      <a:ext uri="{FF2B5EF4-FFF2-40B4-BE49-F238E27FC236}">
                        <a16:creationId xmlns:a16="http://schemas.microsoft.com/office/drawing/2014/main" id="{247A6BA9-7F2E-F2CE-9989-942DF6803E24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BF883BC1-9B4B-9D24-CF58-BB926765CC66}"/>
                  </a:ext>
                </a:extLst>
              </p:cNvPr>
              <p:cNvGrpSpPr/>
              <p:nvPr/>
            </p:nvGrpSpPr>
            <p:grpSpPr>
              <a:xfrm>
                <a:off x="5272964" y="3531333"/>
                <a:ext cx="0" cy="2604344"/>
                <a:chOff x="5012027" y="2408559"/>
                <a:chExt cx="0" cy="2604344"/>
              </a:xfrm>
            </p:grpSpPr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89E3FB33-9169-6847-F721-CB7086AE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34544BF1-1607-333B-8D0F-D92C5AD99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0C24AA4A-05A3-18E1-EC4B-466DFEA0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02A3C02-47E7-3116-819A-0D9900FFB98D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4997276" y="4033852"/>
                <a:chExt cx="551376" cy="530245"/>
              </a:xfrm>
            </p:grpSpPr>
            <p:pic>
              <p:nvPicPr>
                <p:cNvPr id="281" name="그림 280" descr="댄스, 빛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971B5AD-7953-6593-6D12-6E3CFFED9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343F737C-C95A-1CFD-9956-DF62A02A827A}"/>
                    </a:ext>
                  </a:extLst>
                </p:cNvPr>
                <p:cNvGrpSpPr/>
                <p:nvPr/>
              </p:nvGrpSpPr>
              <p:grpSpPr>
                <a:xfrm>
                  <a:off x="4997276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83" name="그림 28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B270D6A-5518-10EB-BDBF-BE52C7D41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32FBED2B-0C43-5209-9471-7AA6FFA3B25B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917F16EA-E768-A355-8C74-88594455F871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4997276" y="5027047"/>
                <a:chExt cx="551376" cy="530245"/>
              </a:xfrm>
            </p:grpSpPr>
            <p:pic>
              <p:nvPicPr>
                <p:cNvPr id="277" name="그림 276" descr="댄스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D702D55-E417-6CC5-8D4A-E6F9CB628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6E858847-F3D5-6B37-DBAD-BD4B41427C6F}"/>
                    </a:ext>
                  </a:extLst>
                </p:cNvPr>
                <p:cNvGrpSpPr/>
                <p:nvPr/>
              </p:nvGrpSpPr>
              <p:grpSpPr>
                <a:xfrm>
                  <a:off x="4997276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9" name="그림 2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4C00BB-8CC7-98B8-5E71-9A2EACBA4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EC132773-4894-A6C9-93BF-AD1A14672D3F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8884352-3867-5E32-6A8B-38ABBF216162}"/>
                  </a:ext>
                </a:extLst>
              </p:cNvPr>
              <p:cNvGrpSpPr/>
              <p:nvPr/>
            </p:nvGrpSpPr>
            <p:grpSpPr>
              <a:xfrm>
                <a:off x="4997276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275" name="그림 27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CC4C509-D69A-0A21-CE4A-C9C9A86BD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6" name="사각형: 둥근 모서리 275">
                  <a:extLst>
                    <a:ext uri="{FF2B5EF4-FFF2-40B4-BE49-F238E27FC236}">
                      <a16:creationId xmlns:a16="http://schemas.microsoft.com/office/drawing/2014/main" id="{2B5B689E-41C5-BF95-DD64-FEF6A6C0949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807E2453-FD20-C3A4-ED79-8294825AA6F3}"/>
                  </a:ext>
                </a:extLst>
              </p:cNvPr>
              <p:cNvGrpSpPr/>
              <p:nvPr/>
            </p:nvGrpSpPr>
            <p:grpSpPr>
              <a:xfrm>
                <a:off x="4163597" y="3531333"/>
                <a:ext cx="0" cy="2604344"/>
                <a:chOff x="4070313" y="2408559"/>
                <a:chExt cx="0" cy="2604344"/>
              </a:xfrm>
            </p:grpSpPr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798D6BD-A28D-19BD-E4DA-25CD67B9E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BF6D3B33-6C15-5C0A-A9FC-52746E754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>
                  <a:extLst>
                    <a:ext uri="{FF2B5EF4-FFF2-40B4-BE49-F238E27FC236}">
                      <a16:creationId xmlns:a16="http://schemas.microsoft.com/office/drawing/2014/main" id="{013BDBC8-A0EC-89B1-8578-CA55874E6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D051A862-4AC6-479B-4FCD-DDD57E72D013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887909" y="3040658"/>
                <a:chExt cx="551376" cy="530245"/>
              </a:xfrm>
            </p:grpSpPr>
            <p:pic>
              <p:nvPicPr>
                <p:cNvPr id="268" name="그림 267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B1E25A5-624D-7F14-F59E-F994F1D1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DE38F6A-180F-70D4-4CE6-DCDF53F1AF9C}"/>
                    </a:ext>
                  </a:extLst>
                </p:cNvPr>
                <p:cNvGrpSpPr/>
                <p:nvPr/>
              </p:nvGrpSpPr>
              <p:grpSpPr>
                <a:xfrm>
                  <a:off x="3887909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0" name="그림 26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CB4D7-877F-634B-0E34-40BACAC1D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71" name="사각형: 둥근 모서리 270">
                    <a:extLst>
                      <a:ext uri="{FF2B5EF4-FFF2-40B4-BE49-F238E27FC236}">
                        <a16:creationId xmlns:a16="http://schemas.microsoft.com/office/drawing/2014/main" id="{3F94253C-B718-87E1-5940-1FEC253CB991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76D11A6F-2CA3-02EB-4EED-06B6321652CE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887909" y="4033852"/>
                <a:chExt cx="551376" cy="530245"/>
              </a:xfrm>
            </p:grpSpPr>
            <p:pic>
              <p:nvPicPr>
                <p:cNvPr id="264" name="그림 263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49702A9-A6DA-E07B-93B5-9858F66F6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CA97EEA9-B7EB-35AF-69B3-D2D9407DF615}"/>
                    </a:ext>
                  </a:extLst>
                </p:cNvPr>
                <p:cNvGrpSpPr/>
                <p:nvPr/>
              </p:nvGrpSpPr>
              <p:grpSpPr>
                <a:xfrm>
                  <a:off x="3887909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6" name="그림 26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0E6D45-3485-F857-F97C-4E7D8BCF4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7" name="사각형: 둥근 모서리 266">
                    <a:extLst>
                      <a:ext uri="{FF2B5EF4-FFF2-40B4-BE49-F238E27FC236}">
                        <a16:creationId xmlns:a16="http://schemas.microsoft.com/office/drawing/2014/main" id="{1D8BD010-B28F-43D8-5AD4-4BEA56B412CA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0A41F414-C0ED-0A11-ED82-35CFDF44C63E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887909" y="5027047"/>
                <a:chExt cx="551376" cy="530245"/>
              </a:xfrm>
            </p:grpSpPr>
            <p:pic>
              <p:nvPicPr>
                <p:cNvPr id="260" name="그림 259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2919DAA-5BB4-55B8-14B5-E86160014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4F48401B-2486-1D42-89E7-62952BD3C8EB}"/>
                    </a:ext>
                  </a:extLst>
                </p:cNvPr>
                <p:cNvGrpSpPr/>
                <p:nvPr/>
              </p:nvGrpSpPr>
              <p:grpSpPr>
                <a:xfrm>
                  <a:off x="3887909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2" name="그림 2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29BDDF0-985A-DD55-B241-093C1F373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3" name="사각형: 둥근 모서리 262">
                    <a:extLst>
                      <a:ext uri="{FF2B5EF4-FFF2-40B4-BE49-F238E27FC236}">
                        <a16:creationId xmlns:a16="http://schemas.microsoft.com/office/drawing/2014/main" id="{A71D0B9B-DCD0-232A-78AD-79FBC8E18A0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4D3EFFBD-B3B4-5425-83F9-12DE784BE532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887909" y="6020240"/>
                <a:chExt cx="551376" cy="530245"/>
              </a:xfrm>
            </p:grpSpPr>
            <p:pic>
              <p:nvPicPr>
                <p:cNvPr id="256" name="그림 255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934FDF2-D237-E264-3FA1-CD3F3EEE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5674830-9AAF-3AF1-2F21-E3D3C9D4735E}"/>
                    </a:ext>
                  </a:extLst>
                </p:cNvPr>
                <p:cNvGrpSpPr/>
                <p:nvPr/>
              </p:nvGrpSpPr>
              <p:grpSpPr>
                <a:xfrm>
                  <a:off x="3887909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58" name="그림 25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FA38DA-C6DC-F709-9165-8615263A0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59" name="사각형: 둥근 모서리 258">
                    <a:extLst>
                      <a:ext uri="{FF2B5EF4-FFF2-40B4-BE49-F238E27FC236}">
                        <a16:creationId xmlns:a16="http://schemas.microsoft.com/office/drawing/2014/main" id="{B51129F9-3FFE-33D0-F323-A3EDD13478F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B41A1E49-5EA6-0A70-4CE0-A55203E79FAE}"/>
                </a:ext>
              </a:extLst>
            </p:cNvPr>
            <p:cNvGrpSpPr/>
            <p:nvPr/>
          </p:nvGrpSpPr>
          <p:grpSpPr>
            <a:xfrm>
              <a:off x="2868790" y="2686281"/>
              <a:ext cx="4108603" cy="3854438"/>
              <a:chOff x="2868790" y="2686281"/>
              <a:chExt cx="4108603" cy="3854438"/>
            </a:xfrm>
          </p:grpSpPr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D6A37FDA-2A81-DE4C-F6CE-9189772F4F4C}"/>
                  </a:ext>
                </a:extLst>
              </p:cNvPr>
              <p:cNvGrpSpPr/>
              <p:nvPr/>
            </p:nvGrpSpPr>
            <p:grpSpPr>
              <a:xfrm>
                <a:off x="2868790" y="2686281"/>
                <a:ext cx="4108603" cy="3854438"/>
                <a:chOff x="2608686" y="2691197"/>
                <a:chExt cx="4108603" cy="3854438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79D29E9B-B080-2297-6835-310618882175}"/>
                    </a:ext>
                  </a:extLst>
                </p:cNvPr>
                <p:cNvGrpSpPr/>
                <p:nvPr/>
              </p:nvGrpSpPr>
              <p:grpSpPr>
                <a:xfrm>
                  <a:off x="2608686" y="2691197"/>
                  <a:ext cx="4108603" cy="3854438"/>
                  <a:chOff x="2608686" y="2443593"/>
                  <a:chExt cx="4108603" cy="3854438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162A930C-D89A-B6DF-BDD6-59E9DB6260A2}"/>
                      </a:ext>
                    </a:extLst>
                  </p:cNvPr>
                  <p:cNvGrpSpPr/>
                  <p:nvPr/>
                </p:nvGrpSpPr>
                <p:grpSpPr>
                  <a:xfrm>
                    <a:off x="3736743" y="2443593"/>
                    <a:ext cx="752128" cy="3852099"/>
                    <a:chOff x="3736743" y="2400585"/>
                    <a:chExt cx="752128" cy="3852099"/>
                  </a:xfrm>
                </p:grpSpPr>
                <p:sp>
                  <p:nvSpPr>
                    <p:cNvPr id="239" name="직사각형 238">
                      <a:extLst>
                        <a:ext uri="{FF2B5EF4-FFF2-40B4-BE49-F238E27FC236}">
                          <a16:creationId xmlns:a16="http://schemas.microsoft.com/office/drawing/2014/main" id="{286FE8D6-BEE8-3E16-676A-6D1E89EFD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6744" y="2646806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550CEBEE-56A2-37AF-C60E-71E5D6C223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6743" y="2400585"/>
                      <a:ext cx="752127" cy="246221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solidFill>
                        <a:srgbClr val="0070C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6B421AA0-3CDD-B1FA-EA16-202B9D8246B5}"/>
                      </a:ext>
                    </a:extLst>
                  </p:cNvPr>
                  <p:cNvGrpSpPr/>
                  <p:nvPr/>
                </p:nvGrpSpPr>
                <p:grpSpPr>
                  <a:xfrm>
                    <a:off x="2608686" y="3072228"/>
                    <a:ext cx="4108603" cy="3225803"/>
                    <a:chOff x="2608686" y="3072228"/>
                    <a:chExt cx="4108603" cy="3225803"/>
                  </a:xfrm>
                </p:grpSpPr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474C8695-5C01-3BFC-6F45-A791919548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3072228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6C5F4464-300F-C724-B47B-6BEFC3FC4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4065422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이동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FD480620-51EC-9F81-3764-6A8F911BF6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5058617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강화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5E4933AF-E094-0B9C-F776-2130BF98B0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연가비기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3" name="TextBox 322">
                      <a:extLst>
                        <a:ext uri="{FF2B5EF4-FFF2-40B4-BE49-F238E27FC236}">
                          <a16:creationId xmlns:a16="http://schemas.microsoft.com/office/drawing/2014/main" id="{3CB5FFCC-5298-8B92-347D-897E7D2652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8686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치명적인 베기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3DC537B-FB28-C1CB-CD69-B6EC752DC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852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연가표식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922FDD29-8ED0-4985-D0C7-C4A555B3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7580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A8D97783-EFA8-0A39-F270-130B08DF93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1746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A367E594-361D-0149-9FA2-4ECBAF93D73C}"/>
                    </a:ext>
                  </a:extLst>
                </p:cNvPr>
                <p:cNvGrpSpPr/>
                <p:nvPr/>
              </p:nvGrpSpPr>
              <p:grpSpPr>
                <a:xfrm>
                  <a:off x="4845372" y="2691197"/>
                  <a:ext cx="752127" cy="3854438"/>
                  <a:chOff x="4845372" y="2443593"/>
                  <a:chExt cx="752127" cy="3854438"/>
                </a:xfrm>
              </p:grpSpPr>
              <p:grpSp>
                <p:nvGrpSpPr>
                  <p:cNvPr id="222" name="그룹 221">
                    <a:extLst>
                      <a:ext uri="{FF2B5EF4-FFF2-40B4-BE49-F238E27FC236}">
                        <a16:creationId xmlns:a16="http://schemas.microsoft.com/office/drawing/2014/main" id="{00353096-E6CD-D2F8-2057-913F529435EA}"/>
                      </a:ext>
                    </a:extLst>
                  </p:cNvPr>
                  <p:cNvGrpSpPr/>
                  <p:nvPr/>
                </p:nvGrpSpPr>
                <p:grpSpPr>
                  <a:xfrm>
                    <a:off x="4845372" y="2443593"/>
                    <a:ext cx="752127" cy="3852099"/>
                    <a:chOff x="4845372" y="2443593"/>
                    <a:chExt cx="752127" cy="3852099"/>
                  </a:xfrm>
                </p:grpSpPr>
                <p:sp>
                  <p:nvSpPr>
                    <p:cNvPr id="228" name="직사각형 227">
                      <a:extLst>
                        <a:ext uri="{FF2B5EF4-FFF2-40B4-BE49-F238E27FC236}">
                          <a16:creationId xmlns:a16="http://schemas.microsoft.com/office/drawing/2014/main" id="{9BED54D0-E448-8838-2038-7F6334BD8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5372" y="2689814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FB7A38FD-1837-174C-35FF-996FA2BECF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372" y="2443593"/>
                      <a:ext cx="752127" cy="24622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3" name="그룹 222">
                    <a:extLst>
                      <a:ext uri="{FF2B5EF4-FFF2-40B4-BE49-F238E27FC236}">
                        <a16:creationId xmlns:a16="http://schemas.microsoft.com/office/drawing/2014/main" id="{7A015EE3-3E5D-2D21-654C-28CF3ED33F86}"/>
                      </a:ext>
                    </a:extLst>
                  </p:cNvPr>
                  <p:cNvGrpSpPr/>
                  <p:nvPr/>
                </p:nvGrpSpPr>
                <p:grpSpPr>
                  <a:xfrm>
                    <a:off x="4946035" y="3072228"/>
                    <a:ext cx="550800" cy="3225803"/>
                    <a:chOff x="4946035" y="3072228"/>
                    <a:chExt cx="550800" cy="3225803"/>
                  </a:xfrm>
                </p:grpSpPr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5DA6AE97-A7D9-8E26-35FE-22DA92C45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3072228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Ⅰ</a:t>
                      </a: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B0A50B5-4E58-B9B3-0306-1F606E5F1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4065422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Ⅱ</a:t>
                      </a: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73BE3578-F385-6997-EF05-E93B16D75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5058617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Ⅲ</a:t>
                      </a: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416703BA-9B03-FDA0-71D5-90633F22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6051810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연가심공</a:t>
                      </a:r>
                      <a:endParaRPr lang="en-US" altLang="ko-KR" dirty="0">
                        <a:effectLst>
                          <a:glow rad="127000">
                            <a:srgbClr val="FF0000">
                              <a:alpha val="80000"/>
                            </a:srgbClr>
                          </a:glo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DEAA912B-786F-A4E4-E562-C54C28115037}"/>
                  </a:ext>
                </a:extLst>
              </p:cNvPr>
              <p:cNvGrpSpPr/>
              <p:nvPr/>
            </p:nvGrpSpPr>
            <p:grpSpPr>
              <a:xfrm>
                <a:off x="6211475" y="4727106"/>
                <a:ext cx="752127" cy="1811274"/>
                <a:chOff x="6211475" y="4657535"/>
                <a:chExt cx="752127" cy="1811274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6AB2E13-E2D8-71EE-0C10-A8A2477BFB5C}"/>
                    </a:ext>
                  </a:extLst>
                </p:cNvPr>
                <p:cNvSpPr/>
                <p:nvPr/>
              </p:nvSpPr>
              <p:spPr>
                <a:xfrm>
                  <a:off x="6211475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F5B0A8C2-E169-BB51-0FD2-268FD3306B13}"/>
                    </a:ext>
                  </a:extLst>
                </p:cNvPr>
                <p:cNvSpPr txBox="1"/>
                <p:nvPr/>
              </p:nvSpPr>
              <p:spPr>
                <a:xfrm>
                  <a:off x="6211475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05922E74-2DB7-A354-FF2C-7C13A3C8D036}"/>
                  </a:ext>
                </a:extLst>
              </p:cNvPr>
              <p:cNvGrpSpPr/>
              <p:nvPr/>
            </p:nvGrpSpPr>
            <p:grpSpPr>
              <a:xfrm>
                <a:off x="2882582" y="4727106"/>
                <a:ext cx="752127" cy="1811274"/>
                <a:chOff x="6215780" y="4657535"/>
                <a:chExt cx="752127" cy="1811274"/>
              </a:xfrm>
            </p:grpSpPr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EAB38B54-FE36-DAC6-2350-FA08EBE9151C}"/>
                    </a:ext>
                  </a:extLst>
                </p:cNvPr>
                <p:cNvSpPr/>
                <p:nvPr/>
              </p:nvSpPr>
              <p:spPr>
                <a:xfrm>
                  <a:off x="6215780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4234D1D-B91B-CE94-B11D-37345650B048}"/>
                    </a:ext>
                  </a:extLst>
                </p:cNvPr>
                <p:cNvSpPr txBox="1"/>
                <p:nvPr/>
              </p:nvSpPr>
              <p:spPr>
                <a:xfrm>
                  <a:off x="6215780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8B42F8-7A54-CA01-F6C2-BCDC81DAC783}"/>
              </a:ext>
            </a:extLst>
          </p:cNvPr>
          <p:cNvGrpSpPr/>
          <p:nvPr/>
        </p:nvGrpSpPr>
        <p:grpSpPr>
          <a:xfrm>
            <a:off x="1379538" y="644527"/>
            <a:ext cx="10585450" cy="826305"/>
            <a:chOff x="1379538" y="644527"/>
            <a:chExt cx="10585450" cy="82630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2697150-163D-DD30-D0AE-82A850ACDC54}"/>
                </a:ext>
              </a:extLst>
            </p:cNvPr>
            <p:cNvSpPr/>
            <p:nvPr/>
          </p:nvSpPr>
          <p:spPr>
            <a:xfrm>
              <a:off x="1379538" y="644527"/>
              <a:ext cx="10585450" cy="82630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8E3D295-A2AC-5E4E-C855-390FD9320994}"/>
                </a:ext>
              </a:extLst>
            </p:cNvPr>
            <p:cNvGrpSpPr/>
            <p:nvPr/>
          </p:nvGrpSpPr>
          <p:grpSpPr>
            <a:xfrm>
              <a:off x="2192406" y="666232"/>
              <a:ext cx="6336671" cy="709392"/>
              <a:chOff x="1523341" y="1181604"/>
              <a:chExt cx="6336671" cy="70939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5804647-69B8-E9A0-9D67-635ADD17C2D4}"/>
                  </a:ext>
                </a:extLst>
              </p:cNvPr>
              <p:cNvSpPr txBox="1"/>
              <p:nvPr/>
            </p:nvSpPr>
            <p:spPr>
              <a:xfrm>
                <a:off x="1523341" y="1470368"/>
                <a:ext cx="6336671" cy="42062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 </a:t>
                </a:r>
                <a:r>
                  <a:rPr lang="en-US" altLang="ko-KR" sz="900" dirty="0">
                    <a:solidFill>
                      <a:srgbClr val="FF0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스탠스 중심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권장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연속적으로 꾸준한 피해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강력한 피해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등등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별 특징을 강조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스타일을 명확하게 구분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하여 하나의 클래스 내에서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상반된 전투 경험을 제공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51D18A7-23C8-3465-8942-F55200730B3E}"/>
                  </a:ext>
                </a:extLst>
              </p:cNvPr>
              <p:cNvGrpSpPr/>
              <p:nvPr/>
            </p:nvGrpSpPr>
            <p:grpSpPr>
              <a:xfrm>
                <a:off x="1523341" y="1181604"/>
                <a:ext cx="2644640" cy="284321"/>
                <a:chOff x="1523341" y="1181604"/>
                <a:chExt cx="2644640" cy="284321"/>
              </a:xfrm>
            </p:grpSpPr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CAB81BD0-F03D-D628-8085-E3B7D4ECEAB7}"/>
                    </a:ext>
                  </a:extLst>
                </p:cNvPr>
                <p:cNvSpPr/>
                <p:nvPr/>
              </p:nvSpPr>
              <p:spPr>
                <a:xfrm>
                  <a:off x="1523342" y="1181604"/>
                  <a:ext cx="2644639" cy="284321"/>
                </a:xfrm>
                <a:prstGeom prst="roundRect">
                  <a:avLst>
                    <a:gd name="adj" fmla="val 23216"/>
                  </a:avLst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스탠스 별 특징을 강조하며 상반된 전투 경험 제공</a:t>
                  </a:r>
                </a:p>
              </p:txBody>
            </p: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B7EB317-99F5-E0FB-73C8-DE934D92E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341" y="1417157"/>
                  <a:ext cx="264464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E06EDF-AF17-A8FC-081E-D65F1D70497B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CE30DD-ED4A-0703-D62B-4CF4E1B71CC0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CC8FB6-BAB7-41E9-326F-69425992B6B1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A6F45F-AB7D-2998-D3E9-E0527279B51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725379-89DE-2535-924B-0E9C62B5CF9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1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2D023-6D9E-8852-6C96-7819E9C8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DED7C2-8FA5-F7E5-20D7-41AB5CBA1D83}"/>
              </a:ext>
            </a:extLst>
          </p:cNvPr>
          <p:cNvSpPr/>
          <p:nvPr/>
        </p:nvSpPr>
        <p:spPr>
          <a:xfrm>
            <a:off x="1379538" y="2276243"/>
            <a:ext cx="4716462" cy="3951837"/>
          </a:xfrm>
          <a:prstGeom prst="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C278C5B-8BE3-9E3B-B80A-B8E01A85FF3A}"/>
              </a:ext>
            </a:extLst>
          </p:cNvPr>
          <p:cNvGrpSpPr/>
          <p:nvPr/>
        </p:nvGrpSpPr>
        <p:grpSpPr>
          <a:xfrm>
            <a:off x="1553678" y="2561115"/>
            <a:ext cx="4368183" cy="3382093"/>
            <a:chOff x="1553678" y="2569450"/>
            <a:chExt cx="4368183" cy="338209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53E1172-B52F-E2C2-0F5B-1DFE5EF866FA}"/>
                </a:ext>
              </a:extLst>
            </p:cNvPr>
            <p:cNvGrpSpPr/>
            <p:nvPr/>
          </p:nvGrpSpPr>
          <p:grpSpPr>
            <a:xfrm>
              <a:off x="1553678" y="2569450"/>
              <a:ext cx="4368183" cy="732399"/>
              <a:chOff x="1523342" y="2714526"/>
              <a:chExt cx="4368183" cy="732399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408E516-FCB7-C145-4145-78EE514895C3}"/>
                  </a:ext>
                </a:extLst>
              </p:cNvPr>
              <p:cNvSpPr txBox="1"/>
              <p:nvPr/>
            </p:nvSpPr>
            <p:spPr>
              <a:xfrm>
                <a:off x="1523342" y="2995519"/>
                <a:ext cx="4368183" cy="451406"/>
              </a:xfrm>
              <a:prstGeom prst="rect">
                <a:avLst/>
              </a:prstGeom>
              <a:noFill/>
            </p:spPr>
            <p:txBody>
              <a:bodyPr wrap="none" lIns="0" rIns="0" rtlCol="0" anchor="t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0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변경을 제한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하는 대신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신속 </a:t>
                </a:r>
                <a:r>
                  <a:rPr lang="ko-KR" altLang="en-US" sz="100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스탯을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사용하도록 유도하고 부족한 자원을 보충하며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스탠스의</a:t>
                </a:r>
                <a:r>
                  <a:rPr lang="ko-KR" altLang="en-US" sz="10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적을 몰아치는 컨셉을 강화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0A9925CB-1F7F-2C75-9017-63B5BF55756E}"/>
                  </a:ext>
                </a:extLst>
              </p:cNvPr>
              <p:cNvGrpSpPr/>
              <p:nvPr/>
            </p:nvGrpSpPr>
            <p:grpSpPr>
              <a:xfrm>
                <a:off x="1523342" y="2714526"/>
                <a:ext cx="763699" cy="188393"/>
                <a:chOff x="1980960" y="2920812"/>
                <a:chExt cx="763699" cy="188393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F01E4CF4-E82B-E6C5-FE2F-4C555D9210B7}"/>
                    </a:ext>
                  </a:extLst>
                </p:cNvPr>
                <p:cNvSpPr txBox="1"/>
                <p:nvPr/>
              </p:nvSpPr>
              <p:spPr>
                <a:xfrm>
                  <a:off x="1980960" y="2938064"/>
                  <a:ext cx="76369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28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3F4D9393-0861-7703-7B5D-F68E54543342}"/>
                    </a:ext>
                  </a:extLst>
                </p:cNvPr>
                <p:cNvSpPr/>
                <p:nvPr/>
              </p:nvSpPr>
              <p:spPr>
                <a:xfrm>
                  <a:off x="1980960" y="2920812"/>
                  <a:ext cx="188393" cy="18839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3C64D3A-97C0-1F83-A281-AA501C445831}"/>
                </a:ext>
              </a:extLst>
            </p:cNvPr>
            <p:cNvGrpSpPr/>
            <p:nvPr/>
          </p:nvGrpSpPr>
          <p:grpSpPr>
            <a:xfrm>
              <a:off x="1553678" y="4962664"/>
              <a:ext cx="3553390" cy="988879"/>
              <a:chOff x="1523342" y="5603269"/>
              <a:chExt cx="3553390" cy="98887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8B4CDC7-7380-F4D8-918D-C979FD22A55D}"/>
                  </a:ext>
                </a:extLst>
              </p:cNvPr>
              <p:cNvGrpSpPr/>
              <p:nvPr/>
            </p:nvGrpSpPr>
            <p:grpSpPr>
              <a:xfrm>
                <a:off x="1523342" y="5603269"/>
                <a:ext cx="763699" cy="188393"/>
                <a:chOff x="1980960" y="2920812"/>
                <a:chExt cx="763699" cy="188393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976D7C6-E02C-E6FF-6B59-A680805764DE}"/>
                    </a:ext>
                  </a:extLst>
                </p:cNvPr>
                <p:cNvSpPr txBox="1"/>
                <p:nvPr/>
              </p:nvSpPr>
              <p:spPr>
                <a:xfrm>
                  <a:off x="1980960" y="2938064"/>
                  <a:ext cx="76369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28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타겟 유저</a:t>
                  </a:r>
                  <a:endParaRPr lang="en-US" altLang="ko-KR" sz="10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FA57CB94-315B-E4D7-2D34-0BE4167BAC28}"/>
                    </a:ext>
                  </a:extLst>
                </p:cNvPr>
                <p:cNvSpPr/>
                <p:nvPr/>
              </p:nvSpPr>
              <p:spPr>
                <a:xfrm>
                  <a:off x="1980960" y="2920812"/>
                  <a:ext cx="188393" cy="18839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endParaRPr lang="ko-KR" altLang="en-US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8A8B1F-1F6E-6E68-443C-0725C741763C}"/>
                  </a:ext>
                </a:extLst>
              </p:cNvPr>
              <p:cNvSpPr txBox="1"/>
              <p:nvPr/>
            </p:nvSpPr>
            <p:spPr>
              <a:xfrm>
                <a:off x="1523342" y="5884262"/>
                <a:ext cx="3553390" cy="707886"/>
              </a:xfrm>
              <a:prstGeom prst="rect">
                <a:avLst/>
              </a:prstGeom>
              <a:noFill/>
            </p:spPr>
            <p:txBody>
              <a:bodyPr wrap="none" lIns="144000" rIns="0" rtlCol="0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창으로 적을 베어내는 타격감을 느끼고 싶은 유저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단순하고 안정적인 조작으로 꾸준한 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DPS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유지하길 원하는 유저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적을 빠르게 몰아치는 전투를 즐기는 유저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D95E55E-62CA-07B0-0D5A-9F41BE4D93AF}"/>
                </a:ext>
              </a:extLst>
            </p:cNvPr>
            <p:cNvGrpSpPr/>
            <p:nvPr/>
          </p:nvGrpSpPr>
          <p:grpSpPr>
            <a:xfrm>
              <a:off x="1553678" y="3637817"/>
              <a:ext cx="2460142" cy="988879"/>
              <a:chOff x="1523342" y="3905482"/>
              <a:chExt cx="2460142" cy="988879"/>
            </a:xfrm>
          </p:grpSpPr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27F9DBF7-0F30-9E7F-DB5D-38E186A57264}"/>
                  </a:ext>
                </a:extLst>
              </p:cNvPr>
              <p:cNvGrpSpPr/>
              <p:nvPr/>
            </p:nvGrpSpPr>
            <p:grpSpPr>
              <a:xfrm>
                <a:off x="1523342" y="3905482"/>
                <a:ext cx="512027" cy="188393"/>
                <a:chOff x="1980960" y="2920812"/>
                <a:chExt cx="512027" cy="188393"/>
              </a:xfrm>
            </p:grpSpPr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AC3D8BE-04D6-5D98-DD57-FB77C41C13EF}"/>
                    </a:ext>
                  </a:extLst>
                </p:cNvPr>
                <p:cNvSpPr txBox="1"/>
                <p:nvPr/>
              </p:nvSpPr>
              <p:spPr>
                <a:xfrm>
                  <a:off x="1980960" y="2938064"/>
                  <a:ext cx="5120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28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특징</a:t>
                  </a:r>
                  <a:endParaRPr lang="en-US" altLang="ko-KR" sz="10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466D5D55-3012-7CEF-D999-B620B2BDEBE9}"/>
                    </a:ext>
                  </a:extLst>
                </p:cNvPr>
                <p:cNvSpPr/>
                <p:nvPr/>
              </p:nvSpPr>
              <p:spPr>
                <a:xfrm>
                  <a:off x="1980960" y="2920812"/>
                  <a:ext cx="188393" cy="18839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2</a:t>
                  </a:r>
                  <a:endParaRPr lang="ko-KR" altLang="en-US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378447-FDC4-959A-F80B-C9C0E4791AF5}"/>
                  </a:ext>
                </a:extLst>
              </p:cNvPr>
              <p:cNvSpPr txBox="1"/>
              <p:nvPr/>
            </p:nvSpPr>
            <p:spPr>
              <a:xfrm>
                <a:off x="1523342" y="4186475"/>
                <a:ext cx="2460142" cy="707886"/>
              </a:xfrm>
              <a:prstGeom prst="rect">
                <a:avLst/>
              </a:prstGeom>
              <a:noFill/>
            </p:spPr>
            <p:txBody>
              <a:bodyPr wrap="none" lIns="144000" rIns="0" rtlCol="0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신속 </a:t>
                </a:r>
                <a:r>
                  <a:rPr lang="ko-KR" altLang="en-US" sz="100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스탯의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효율 증가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낮은 조작 난이도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일정하게 유지되는 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DPS</a:t>
                </a:r>
              </a:p>
            </p:txBody>
          </p:sp>
        </p:grp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EDB3A7D-C7F3-414F-8509-65645D61EC4C}"/>
              </a:ext>
            </a:extLst>
          </p:cNvPr>
          <p:cNvSpPr/>
          <p:nvPr/>
        </p:nvSpPr>
        <p:spPr>
          <a:xfrm>
            <a:off x="6672001" y="2276243"/>
            <a:ext cx="4716462" cy="3951837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E996091-BF35-BD6D-4BF1-5A906AE37CC6}"/>
              </a:ext>
            </a:extLst>
          </p:cNvPr>
          <p:cNvGrpSpPr/>
          <p:nvPr/>
        </p:nvGrpSpPr>
        <p:grpSpPr>
          <a:xfrm>
            <a:off x="6885414" y="2561115"/>
            <a:ext cx="4289636" cy="3382093"/>
            <a:chOff x="6885414" y="2569450"/>
            <a:chExt cx="4289636" cy="338209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FD75B02-ABE0-E73C-2049-BC8DED26854F}"/>
                </a:ext>
              </a:extLst>
            </p:cNvPr>
            <p:cNvGrpSpPr/>
            <p:nvPr/>
          </p:nvGrpSpPr>
          <p:grpSpPr>
            <a:xfrm>
              <a:off x="6885414" y="2569450"/>
              <a:ext cx="4289636" cy="732399"/>
              <a:chOff x="6815805" y="2714526"/>
              <a:chExt cx="4289636" cy="732399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60CBC3C-68CB-D0DB-CC64-77E3F3A6B45A}"/>
                  </a:ext>
                </a:extLst>
              </p:cNvPr>
              <p:cNvSpPr txBox="1"/>
              <p:nvPr/>
            </p:nvSpPr>
            <p:spPr>
              <a:xfrm>
                <a:off x="6815805" y="2995519"/>
                <a:ext cx="4289636" cy="451406"/>
              </a:xfrm>
              <a:prstGeom prst="rect">
                <a:avLst/>
              </a:prstGeom>
              <a:noFill/>
            </p:spPr>
            <p:txBody>
              <a:bodyPr wrap="none" lIns="0" rIns="0" rtlCol="0" anchor="t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효과를 통일함으로써 </a:t>
                </a:r>
                <a:r>
                  <a:rPr lang="ko-KR" altLang="en-US" sz="10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간 성능을 균형 있게 조정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듀얼 게이지의 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spcAft>
                    <a:spcPts val="4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활용처를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추가하여 </a:t>
                </a:r>
                <a:r>
                  <a:rPr lang="ko-KR" altLang="en-US" sz="10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소모에 대한 리스크와 리턴을 확실하게 제공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FEA2D550-D02F-75BA-CD7D-8EDDF9CE524D}"/>
                  </a:ext>
                </a:extLst>
              </p:cNvPr>
              <p:cNvGrpSpPr/>
              <p:nvPr/>
            </p:nvGrpSpPr>
            <p:grpSpPr>
              <a:xfrm>
                <a:off x="6815805" y="2714526"/>
                <a:ext cx="763699" cy="188393"/>
                <a:chOff x="1980960" y="2920812"/>
                <a:chExt cx="763699" cy="188393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5240110-1FA8-A811-2660-2EFB0F139279}"/>
                    </a:ext>
                  </a:extLst>
                </p:cNvPr>
                <p:cNvSpPr txBox="1"/>
                <p:nvPr/>
              </p:nvSpPr>
              <p:spPr>
                <a:xfrm>
                  <a:off x="1980960" y="2938064"/>
                  <a:ext cx="76369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28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EA8624A9-5541-A40F-4C17-B9A259B9750F}"/>
                    </a:ext>
                  </a:extLst>
                </p:cNvPr>
                <p:cNvSpPr/>
                <p:nvPr/>
              </p:nvSpPr>
              <p:spPr>
                <a:xfrm>
                  <a:off x="1980960" y="2920812"/>
                  <a:ext cx="188393" cy="18839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7B84A30-3C10-EA91-76B8-E3CC9CF377E5}"/>
                </a:ext>
              </a:extLst>
            </p:cNvPr>
            <p:cNvGrpSpPr/>
            <p:nvPr/>
          </p:nvGrpSpPr>
          <p:grpSpPr>
            <a:xfrm>
              <a:off x="6885414" y="4962664"/>
              <a:ext cx="3372252" cy="988879"/>
              <a:chOff x="1523342" y="5603269"/>
              <a:chExt cx="3372252" cy="988879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3EEF36AD-3DC9-4FD0-E97D-367393A1CCD4}"/>
                  </a:ext>
                </a:extLst>
              </p:cNvPr>
              <p:cNvGrpSpPr/>
              <p:nvPr/>
            </p:nvGrpSpPr>
            <p:grpSpPr>
              <a:xfrm>
                <a:off x="1523342" y="5603269"/>
                <a:ext cx="763699" cy="188393"/>
                <a:chOff x="1980960" y="2920812"/>
                <a:chExt cx="763699" cy="188393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3ABBF07-FC2A-176B-515B-3FE6FA86CEF1}"/>
                    </a:ext>
                  </a:extLst>
                </p:cNvPr>
                <p:cNvSpPr txBox="1"/>
                <p:nvPr/>
              </p:nvSpPr>
              <p:spPr>
                <a:xfrm>
                  <a:off x="1980960" y="2938064"/>
                  <a:ext cx="76369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28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타겟 유저</a:t>
                  </a:r>
                  <a:endParaRPr lang="en-US" altLang="ko-KR" sz="10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D91EBBE-9E14-8EB0-48DE-C4708C263CBC}"/>
                    </a:ext>
                  </a:extLst>
                </p:cNvPr>
                <p:cNvSpPr/>
                <p:nvPr/>
              </p:nvSpPr>
              <p:spPr>
                <a:xfrm>
                  <a:off x="1980960" y="2920812"/>
                  <a:ext cx="188393" cy="18839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endParaRPr lang="ko-KR" altLang="en-US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7A5DCA7-427E-E3BF-81CB-D5868DF9951F}"/>
                  </a:ext>
                </a:extLst>
              </p:cNvPr>
              <p:cNvSpPr txBox="1"/>
              <p:nvPr/>
            </p:nvSpPr>
            <p:spPr>
              <a:xfrm>
                <a:off x="1523342" y="5884262"/>
                <a:ext cx="3372252" cy="707886"/>
              </a:xfrm>
              <a:prstGeom prst="rect">
                <a:avLst/>
              </a:prstGeom>
              <a:noFill/>
            </p:spPr>
            <p:txBody>
              <a:bodyPr wrap="none" lIns="144000" rIns="0" rtlCol="0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창으로 베고 찌르는 타격감을 동시에 느끼고 싶은 유저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 대처 능력과 </a:t>
                </a:r>
                <a:r>
                  <a:rPr lang="ko-KR" altLang="en-US" sz="100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딜링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능력을 모두 중요하게 여기는 유저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높은 피해를 줄 수 있는 구조의 전투를 즐기는 유저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13D8579-83FD-040F-C8E0-09AF5B0BAB4C}"/>
                </a:ext>
              </a:extLst>
            </p:cNvPr>
            <p:cNvGrpSpPr/>
            <p:nvPr/>
          </p:nvGrpSpPr>
          <p:grpSpPr>
            <a:xfrm>
              <a:off x="6885414" y="3637817"/>
              <a:ext cx="2832039" cy="988879"/>
              <a:chOff x="1523342" y="3905482"/>
              <a:chExt cx="2832039" cy="988879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F782D32-1DD4-6F07-5587-438D46BA0669}"/>
                  </a:ext>
                </a:extLst>
              </p:cNvPr>
              <p:cNvGrpSpPr/>
              <p:nvPr/>
            </p:nvGrpSpPr>
            <p:grpSpPr>
              <a:xfrm>
                <a:off x="1523342" y="3905482"/>
                <a:ext cx="512027" cy="188393"/>
                <a:chOff x="1980960" y="2920812"/>
                <a:chExt cx="512027" cy="188393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603A8E6-5275-D0F0-4464-DF83F7FEEBAC}"/>
                    </a:ext>
                  </a:extLst>
                </p:cNvPr>
                <p:cNvSpPr txBox="1"/>
                <p:nvPr/>
              </p:nvSpPr>
              <p:spPr>
                <a:xfrm>
                  <a:off x="1980960" y="2938064"/>
                  <a:ext cx="5120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28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특징</a:t>
                  </a:r>
                  <a:endParaRPr lang="en-US" altLang="ko-KR" sz="10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1822B965-C384-B76F-CC25-ED79A4899472}"/>
                    </a:ext>
                  </a:extLst>
                </p:cNvPr>
                <p:cNvSpPr/>
                <p:nvPr/>
              </p:nvSpPr>
              <p:spPr>
                <a:xfrm>
                  <a:off x="1980960" y="2920812"/>
                  <a:ext cx="188393" cy="18839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2</a:t>
                  </a:r>
                  <a:endParaRPr lang="ko-KR" altLang="en-US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74A713E-6E97-2DC9-A0B8-1455F51C0E86}"/>
                  </a:ext>
                </a:extLst>
              </p:cNvPr>
              <p:cNvSpPr txBox="1"/>
              <p:nvPr/>
            </p:nvSpPr>
            <p:spPr>
              <a:xfrm>
                <a:off x="1523342" y="4186475"/>
                <a:ext cx="2832039" cy="707886"/>
              </a:xfrm>
              <a:prstGeom prst="rect">
                <a:avLst/>
              </a:prstGeom>
              <a:noFill/>
            </p:spPr>
            <p:txBody>
              <a:bodyPr wrap="none" lIns="144000" rIns="0" rtlCol="0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효과 통일 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듀얼 게이지의 전략적 활용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</a:t>
                </a:r>
                <a:r>
                  <a:rPr lang="ko-KR" altLang="en-US" sz="100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스탯의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효율 증가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높은 조작 난이도 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강력한 순간 피해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248A-D1A9-492E-BE40-7751E92ED5A4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CD7888-28B5-2549-A24B-9E00DDC8D0D7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B1E6856-447A-9B32-82BB-C2730A5CF9BF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2CC0C7B-79D5-8E57-5C97-A7783F5D5B8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F4AB3B-04F6-1EB8-F51C-BC1C994C5DDA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2E2547-4D70-E269-902A-F74FE5D13114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연계형 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4216BD-0BDD-11B0-A6C5-A2750119D34F}"/>
              </a:ext>
            </a:extLst>
          </p:cNvPr>
          <p:cNvGrpSpPr/>
          <p:nvPr/>
        </p:nvGrpSpPr>
        <p:grpSpPr>
          <a:xfrm>
            <a:off x="1379538" y="707239"/>
            <a:ext cx="10812462" cy="222191"/>
            <a:chOff x="1379538" y="169604"/>
            <a:chExt cx="10812462" cy="222191"/>
          </a:xfrm>
          <a:effectLst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F62AD0-D524-1D62-4889-EF7447C72314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개요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BDA545B-953D-22D5-9478-38A82B317A63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D9B2462-0B4C-239A-E122-BB0851D34808}"/>
              </a:ext>
            </a:extLst>
          </p:cNvPr>
          <p:cNvGrpSpPr/>
          <p:nvPr/>
        </p:nvGrpSpPr>
        <p:grpSpPr>
          <a:xfrm>
            <a:off x="1379538" y="1344726"/>
            <a:ext cx="3309302" cy="263791"/>
            <a:chOff x="1379538" y="1208335"/>
            <a:chExt cx="3309302" cy="2637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B9FD2-C05F-0168-8688-0123590C73D6}"/>
                </a:ext>
              </a:extLst>
            </p:cNvPr>
            <p:cNvSpPr txBox="1"/>
            <p:nvPr/>
          </p:nvSpPr>
          <p:spPr>
            <a:xfrm>
              <a:off x="1379538" y="1208335"/>
              <a:ext cx="888733" cy="263791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546A591-2644-FCFF-CD74-1E23392FFF8E}"/>
                </a:ext>
              </a:extLst>
            </p:cNvPr>
            <p:cNvGrpSpPr/>
            <p:nvPr/>
          </p:nvGrpSpPr>
          <p:grpSpPr>
            <a:xfrm>
              <a:off x="2445829" y="1221583"/>
              <a:ext cx="2243011" cy="250543"/>
              <a:chOff x="2445829" y="1221583"/>
              <a:chExt cx="2243011" cy="25054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6A2ACEF-11E6-6108-9349-928A2F095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1472126"/>
                <a:ext cx="2243011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150648-92BC-865D-7371-E719FA05F4F9}"/>
                  </a:ext>
                </a:extLst>
              </p:cNvPr>
              <p:cNvSpPr txBox="1"/>
              <p:nvPr/>
            </p:nvSpPr>
            <p:spPr>
              <a:xfrm>
                <a:off x="2445829" y="1221583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효과 ‘</a:t>
                </a:r>
                <a:r>
                  <a:rPr lang="ko-KR" altLang="en-US" sz="1000" dirty="0" err="1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절제’와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절제의 연계형 효과</a:t>
                </a: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FA12F8F-748B-8845-1357-945203FB9B54}"/>
              </a:ext>
            </a:extLst>
          </p:cNvPr>
          <p:cNvGrpSpPr/>
          <p:nvPr/>
        </p:nvGrpSpPr>
        <p:grpSpPr>
          <a:xfrm>
            <a:off x="6672001" y="1344759"/>
            <a:ext cx="3309564" cy="263791"/>
            <a:chOff x="6672001" y="1208368"/>
            <a:chExt cx="3309564" cy="2637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7CF5A-4595-B82A-9CA1-994701B79A71}"/>
                </a:ext>
              </a:extLst>
            </p:cNvPr>
            <p:cNvSpPr txBox="1"/>
            <p:nvPr/>
          </p:nvSpPr>
          <p:spPr>
            <a:xfrm>
              <a:off x="6672001" y="1208368"/>
              <a:ext cx="888733" cy="263791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B96F913-8A8D-C4DB-21B4-9B00C9FB8B93}"/>
                </a:ext>
              </a:extLst>
            </p:cNvPr>
            <p:cNvGrpSpPr/>
            <p:nvPr/>
          </p:nvGrpSpPr>
          <p:grpSpPr>
            <a:xfrm>
              <a:off x="7738554" y="1221616"/>
              <a:ext cx="2243011" cy="250543"/>
              <a:chOff x="7738554" y="1221616"/>
              <a:chExt cx="2243011" cy="250543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6192EED-DC42-5BD9-33D2-5FBBC8AE2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8554" y="1472159"/>
                <a:ext cx="2243011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8064C7-6591-B05C-D0F0-780393E88DB1}"/>
                  </a:ext>
                </a:extLst>
              </p:cNvPr>
              <p:cNvSpPr txBox="1"/>
              <p:nvPr/>
            </p:nvSpPr>
            <p:spPr>
              <a:xfrm>
                <a:off x="7738554" y="1221616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효과 ‘</a:t>
                </a:r>
                <a:r>
                  <a:rPr lang="ko-KR" altLang="en-US" sz="1000" dirty="0" err="1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절정‘과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절정의 연계형 효과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3D065E-08A1-1D47-26E3-9A654F69E496}"/>
              </a:ext>
            </a:extLst>
          </p:cNvPr>
          <p:cNvGrpSpPr/>
          <p:nvPr/>
        </p:nvGrpSpPr>
        <p:grpSpPr>
          <a:xfrm>
            <a:off x="1379538" y="1826841"/>
            <a:ext cx="4716462" cy="449402"/>
            <a:chOff x="1587482" y="1495943"/>
            <a:chExt cx="4716462" cy="44940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7BC8A05-9BE5-259B-417C-A293B856C745}"/>
                </a:ext>
              </a:extLst>
            </p:cNvPr>
            <p:cNvSpPr/>
            <p:nvPr/>
          </p:nvSpPr>
          <p:spPr>
            <a:xfrm>
              <a:off x="1587482" y="1495943"/>
              <a:ext cx="4716462" cy="44940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27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8B4727-FAEA-B462-666B-50DD86A019EF}"/>
                </a:ext>
              </a:extLst>
            </p:cNvPr>
            <p:cNvSpPr txBox="1"/>
            <p:nvPr/>
          </p:nvSpPr>
          <p:spPr>
            <a:xfrm>
              <a:off x="2036203" y="1589839"/>
              <a:ext cx="3819022" cy="261610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스탠스를 변경하지 않고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적에게 접근하여 끊임없이 몰아치는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스타일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F763D010-42DA-CD2D-EF9C-CAC56DB3C176}"/>
              </a:ext>
            </a:extLst>
          </p:cNvPr>
          <p:cNvGrpSpPr/>
          <p:nvPr/>
        </p:nvGrpSpPr>
        <p:grpSpPr>
          <a:xfrm>
            <a:off x="6672001" y="1826841"/>
            <a:ext cx="4716461" cy="450000"/>
            <a:chOff x="6672262" y="1646765"/>
            <a:chExt cx="4716461" cy="450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2366FBC-3306-6924-26C4-F6AED557B2EC}"/>
                </a:ext>
              </a:extLst>
            </p:cNvPr>
            <p:cNvSpPr/>
            <p:nvPr/>
          </p:nvSpPr>
          <p:spPr>
            <a:xfrm>
              <a:off x="6672262" y="1646765"/>
              <a:ext cx="4716461" cy="450000"/>
            </a:xfrm>
            <a:prstGeom prst="rect">
              <a:avLst/>
            </a:prstGeom>
            <a:solidFill>
              <a:srgbClr val="FFE1E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636E8E0-4F1F-1171-04ED-FA8D28E623A4}"/>
                </a:ext>
              </a:extLst>
            </p:cNvPr>
            <p:cNvSpPr txBox="1"/>
            <p:nvPr/>
          </p:nvSpPr>
          <p:spPr>
            <a:xfrm>
              <a:off x="7020795" y="1740960"/>
              <a:ext cx="4019398" cy="261610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스탠스를 자유롭게 변경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하며 </a:t>
              </a: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다양한 전투 상황에 대처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있는 스타일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21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DFC27-0F67-4A1D-8FA8-688FE8F4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9EBEF3-790F-143D-35A8-9B432EC0C05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8351EBB-38A1-CE77-5E5C-9FBD57BE40E9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214A2D-B5A0-D9D5-BAE3-AC9F9518EBED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E8010F-AE66-44D1-69DB-CECBCD774A5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10BE55-913A-CC82-D69C-531AC9A20524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DEBC28-CD86-5067-D5CE-482E6D8DBAD5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60298F1-176D-655C-CDB2-CD38828B51C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70F2B32-F658-AD28-0FF5-07B173BE0777}"/>
              </a:ext>
            </a:extLst>
          </p:cNvPr>
          <p:cNvCxnSpPr>
            <a:cxnSpLocks/>
            <a:stCxn id="79" idx="0"/>
            <a:endCxn id="101" idx="0"/>
          </p:cNvCxnSpPr>
          <p:nvPr/>
        </p:nvCxnSpPr>
        <p:spPr>
          <a:xfrm flipH="1" flipV="1">
            <a:off x="1685127" y="1933853"/>
            <a:ext cx="997" cy="4261123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4000">
                  <a:schemeClr val="bg1">
                    <a:lumMod val="50000"/>
                    <a:alpha val="50000"/>
                  </a:schemeClr>
                </a:gs>
                <a:gs pos="83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CA7A3E9-03CC-FA46-4AD8-D6B78A4CCD36}"/>
              </a:ext>
            </a:extLst>
          </p:cNvPr>
          <p:cNvGrpSpPr/>
          <p:nvPr/>
        </p:nvGrpSpPr>
        <p:grpSpPr>
          <a:xfrm>
            <a:off x="1379538" y="1384864"/>
            <a:ext cx="10585450" cy="957776"/>
            <a:chOff x="1379538" y="859453"/>
            <a:chExt cx="10585450" cy="957776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EB2743D-6DBD-901A-FE10-484A2BBE24D6}"/>
                </a:ext>
              </a:extLst>
            </p:cNvPr>
            <p:cNvGrpSpPr/>
            <p:nvPr/>
          </p:nvGrpSpPr>
          <p:grpSpPr>
            <a:xfrm>
              <a:off x="1379538" y="859453"/>
              <a:ext cx="10585450" cy="957776"/>
              <a:chOff x="1379538" y="859453"/>
              <a:chExt cx="10585450" cy="957776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C1929CF-FF03-0341-1C7F-BDE475171B04}"/>
                  </a:ext>
                </a:extLst>
              </p:cNvPr>
              <p:cNvSpPr/>
              <p:nvPr/>
            </p:nvSpPr>
            <p:spPr>
              <a:xfrm>
                <a:off x="1379538" y="877629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5C34DE04-097F-7514-DFB3-920F8252DCF3}"/>
                  </a:ext>
                </a:extLst>
              </p:cNvPr>
              <p:cNvGrpSpPr/>
              <p:nvPr/>
            </p:nvGrpSpPr>
            <p:grpSpPr>
              <a:xfrm>
                <a:off x="1379538" y="859453"/>
                <a:ext cx="10585450" cy="957776"/>
                <a:chOff x="1379538" y="859453"/>
                <a:chExt cx="10585450" cy="95777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8AE5A484-83DD-AC2B-D244-03B1AE610255}"/>
                    </a:ext>
                  </a:extLst>
                </p:cNvPr>
                <p:cNvSpPr/>
                <p:nvPr/>
              </p:nvSpPr>
              <p:spPr>
                <a:xfrm>
                  <a:off x="3627596" y="859453"/>
                  <a:ext cx="8337392" cy="939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31B33D5-595E-B1E3-C91F-67016E937639}"/>
                    </a:ext>
                  </a:extLst>
                </p:cNvPr>
                <p:cNvSpPr/>
                <p:nvPr/>
              </p:nvSpPr>
              <p:spPr>
                <a:xfrm>
                  <a:off x="1379538" y="877629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FB1643A7-9798-8DF3-36F4-2AD364542C00}"/>
                    </a:ext>
                  </a:extLst>
                </p:cNvPr>
                <p:cNvSpPr/>
                <p:nvPr/>
              </p:nvSpPr>
              <p:spPr>
                <a:xfrm flipV="1">
                  <a:off x="1379538" y="1692314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8FDB653-7461-617E-07F3-22003D28AEE2}"/>
                </a:ext>
              </a:extLst>
            </p:cNvPr>
            <p:cNvSpPr txBox="1"/>
            <p:nvPr/>
          </p:nvSpPr>
          <p:spPr>
            <a:xfrm>
              <a:off x="3627596" y="1179606"/>
              <a:ext cx="4441454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t" anchorCtr="0">
              <a:spAutoFit/>
            </a:bodyPr>
            <a:lstStyle/>
            <a:p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집중 스탠스를 사용할 수 없지만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 획득량이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50.0/75.0/100.0%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9D99CD5-6542-5EA4-FF95-DA49EF301A2D}"/>
                </a:ext>
              </a:extLst>
            </p:cNvPr>
            <p:cNvGrpSpPr/>
            <p:nvPr/>
          </p:nvGrpSpPr>
          <p:grpSpPr>
            <a:xfrm>
              <a:off x="1379538" y="877629"/>
              <a:ext cx="2192176" cy="939600"/>
              <a:chOff x="1379538" y="877629"/>
              <a:chExt cx="2192176" cy="93960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3DB07FF4-79F0-6DBB-79D8-7909555B1FFE}"/>
                  </a:ext>
                </a:extLst>
              </p:cNvPr>
              <p:cNvGrpSpPr/>
              <p:nvPr/>
            </p:nvGrpSpPr>
            <p:grpSpPr>
              <a:xfrm>
                <a:off x="1379538" y="999197"/>
                <a:ext cx="602836" cy="696465"/>
                <a:chOff x="1509039" y="1380428"/>
                <a:chExt cx="802800" cy="927487"/>
              </a:xfrm>
              <a:effectLst/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22F378F8-F43E-F72F-B9A6-9CEF67118008}"/>
                    </a:ext>
                  </a:extLst>
                </p:cNvPr>
                <p:cNvGrpSpPr/>
                <p:nvPr/>
              </p:nvGrpSpPr>
              <p:grpSpPr>
                <a:xfrm>
                  <a:off x="1509039" y="1380428"/>
                  <a:ext cx="802800" cy="746701"/>
                  <a:chOff x="3887909" y="3040658"/>
                  <a:chExt cx="551376" cy="512846"/>
                </a:xfrm>
              </p:grpSpPr>
              <p:pic>
                <p:nvPicPr>
                  <p:cNvPr id="44" name="그림 43" descr="상징, 다채로움, 빛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5DDBEEF-3A00-3D39-965F-9BE9DFD3DA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11127" y="3137902"/>
                    <a:ext cx="301130" cy="301130"/>
                  </a:xfrm>
                  <a:prstGeom prst="ellipse">
                    <a:avLst/>
                  </a:prstGeom>
                </p:spPr>
              </p:pic>
              <p:pic>
                <p:nvPicPr>
                  <p:cNvPr id="46" name="그림 4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382C2B-7D6B-021A-539C-C738EAF9D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3040658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22718A6-1CE3-62BB-3A3A-6FFC3AA78C96}"/>
                    </a:ext>
                  </a:extLst>
                </p:cNvPr>
                <p:cNvGrpSpPr/>
                <p:nvPr/>
              </p:nvGrpSpPr>
              <p:grpSpPr>
                <a:xfrm>
                  <a:off x="1648164" y="1925422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A539164E-CF86-8A03-96D2-EF01BF5D9A83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101" name="사각형: 둥근 모서리 100">
                      <a:extLst>
                        <a:ext uri="{FF2B5EF4-FFF2-40B4-BE49-F238E27FC236}">
                          <a16:creationId xmlns:a16="http://schemas.microsoft.com/office/drawing/2014/main" id="{166837EB-CFAE-34AA-2F0E-E813833C0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/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1298B8FE-03C2-DBFA-D387-88564B0315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446" y="2015595"/>
                      <a:ext cx="161364" cy="14653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sp>
                <p:nvSpPr>
                  <p:cNvPr id="100" name="사각형: 둥근 모서리 99">
                    <a:extLst>
                      <a:ext uri="{FF2B5EF4-FFF2-40B4-BE49-F238E27FC236}">
                        <a16:creationId xmlns:a16="http://schemas.microsoft.com/office/drawing/2014/main" id="{B3703A95-64C9-353B-1F3F-5DE429BC39CE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A86AE9-BDC6-2027-57CB-4E4D8905B45B}"/>
                  </a:ext>
                </a:extLst>
              </p:cNvPr>
              <p:cNvSpPr txBox="1"/>
              <p:nvPr/>
            </p:nvSpPr>
            <p:spPr>
              <a:xfrm>
                <a:off x="1379538" y="877629"/>
                <a:ext cx="11060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altLang="ko-KR" sz="800" dirty="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1T</a:t>
                </a: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172E180C-B153-29B1-6717-531FFEE605EB}"/>
                  </a:ext>
                </a:extLst>
              </p:cNvPr>
              <p:cNvGrpSpPr/>
              <p:nvPr/>
            </p:nvGrpSpPr>
            <p:grpSpPr>
              <a:xfrm>
                <a:off x="1379538" y="877629"/>
                <a:ext cx="1065833" cy="306989"/>
                <a:chOff x="1780938" y="877629"/>
                <a:chExt cx="1065833" cy="306989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082452D-F2A9-AAA5-0DB4-D3C04DAF5290}"/>
                    </a:ext>
                  </a:extLst>
                </p:cNvPr>
                <p:cNvSpPr txBox="1"/>
                <p:nvPr/>
              </p:nvSpPr>
              <p:spPr>
                <a:xfrm>
                  <a:off x="1780938" y="877629"/>
                  <a:ext cx="1065833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ln w="63500">
                        <a:solidFill>
                          <a:srgbClr val="0070C0"/>
                        </a:solidFill>
                      </a:ln>
                      <a:noFill/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절제</a:t>
                  </a:r>
                  <a:r>
                    <a:rPr lang="en-US" altLang="ko-KR" sz="1050" dirty="0">
                      <a:ln w="63500">
                        <a:solidFill>
                          <a:srgbClr val="0070C0"/>
                        </a:solidFill>
                      </a:ln>
                      <a:noFill/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CBE8A9-94B8-B90C-A551-D4A5DA4CD47A}"/>
                    </a:ext>
                  </a:extLst>
                </p:cNvPr>
                <p:cNvSpPr txBox="1"/>
                <p:nvPr/>
              </p:nvSpPr>
              <p:spPr>
                <a:xfrm>
                  <a:off x="1780938" y="877629"/>
                  <a:ext cx="1065833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절제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3905B4-A351-5BBA-7393-457965559331}"/>
                  </a:ext>
                </a:extLst>
              </p:cNvPr>
              <p:cNvSpPr txBox="1"/>
              <p:nvPr/>
            </p:nvSpPr>
            <p:spPr>
              <a:xfrm>
                <a:off x="1379538" y="1313194"/>
                <a:ext cx="2192176" cy="504035"/>
              </a:xfrm>
              <a:prstGeom prst="rect">
                <a:avLst/>
              </a:prstGeom>
              <a:noFill/>
            </p:spPr>
            <p:txBody>
              <a:bodyPr wrap="none" lIns="720000" tIns="0" rIns="0" bIns="108000" rtlCol="0" anchor="ctr" anchorCtr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▶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습득 시 다음 아크 패시브는</a:t>
                </a:r>
                <a:b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</a:b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습득이 불가능합니다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</a:t>
                </a: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E149C13A-70F5-C2F2-95DC-8C9B8B2DE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1248906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991237C-F3DB-2B38-7D56-D91807F34D0E}"/>
              </a:ext>
            </a:extLst>
          </p:cNvPr>
          <p:cNvGrpSpPr/>
          <p:nvPr/>
        </p:nvGrpSpPr>
        <p:grpSpPr>
          <a:xfrm>
            <a:off x="1379538" y="2799472"/>
            <a:ext cx="10585450" cy="957775"/>
            <a:chOff x="1379538" y="2454219"/>
            <a:chExt cx="10585450" cy="957775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F2A46B5-27A0-1F15-860C-2FDFECFC3102}"/>
                </a:ext>
              </a:extLst>
            </p:cNvPr>
            <p:cNvGrpSpPr/>
            <p:nvPr/>
          </p:nvGrpSpPr>
          <p:grpSpPr>
            <a:xfrm>
              <a:off x="1379538" y="2454219"/>
              <a:ext cx="10585450" cy="957775"/>
              <a:chOff x="1379538" y="2242228"/>
              <a:chExt cx="10585450" cy="957775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FC9A2E0-8AF4-00BD-627E-21689A5BF9C9}"/>
                  </a:ext>
                </a:extLst>
              </p:cNvPr>
              <p:cNvSpPr/>
              <p:nvPr/>
            </p:nvSpPr>
            <p:spPr>
              <a:xfrm>
                <a:off x="3627596" y="2242228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EB11E13-84AC-36DB-71C3-18E7E01DBF68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3B39AF1-72DC-0973-E5CE-54F9916C31E6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391DFBA-A140-3945-A6A7-890D2EE0C219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42B17D-7622-4F68-50F4-669E34F33AFC}"/>
                </a:ext>
              </a:extLst>
            </p:cNvPr>
            <p:cNvSpPr txBox="1"/>
            <p:nvPr/>
          </p:nvSpPr>
          <p:spPr>
            <a:xfrm>
              <a:off x="3627596" y="2774372"/>
              <a:ext cx="3421944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 소모 시 이동기의 재사용 대기 시간이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2.0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감소한다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601DF8F-4894-080B-15D5-1E755757E2F4}"/>
                </a:ext>
              </a:extLst>
            </p:cNvPr>
            <p:cNvGrpSpPr/>
            <p:nvPr/>
          </p:nvGrpSpPr>
          <p:grpSpPr>
            <a:xfrm>
              <a:off x="1379538" y="2472394"/>
              <a:ext cx="2156142" cy="939600"/>
              <a:chOff x="1379538" y="2472394"/>
              <a:chExt cx="2156142" cy="9396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A4BDA05-A58D-6E09-BF92-C6DA81416AD2}"/>
                  </a:ext>
                </a:extLst>
              </p:cNvPr>
              <p:cNvGrpSpPr/>
              <p:nvPr/>
            </p:nvGrpSpPr>
            <p:grpSpPr>
              <a:xfrm>
                <a:off x="1379538" y="2472394"/>
                <a:ext cx="1299871" cy="306989"/>
                <a:chOff x="1780938" y="2843177"/>
                <a:chExt cx="1299871" cy="306989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0A64D7F-E493-D772-F392-E233A6F456CC}"/>
                    </a:ext>
                  </a:extLst>
                </p:cNvPr>
                <p:cNvSpPr txBox="1"/>
                <p:nvPr/>
              </p:nvSpPr>
              <p:spPr>
                <a:xfrm>
                  <a:off x="1780938" y="2843177"/>
                  <a:ext cx="1299871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ln w="63500">
                        <a:solidFill>
                          <a:srgbClr val="0070C0"/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이동</a:t>
                  </a:r>
                  <a:endParaRPr lang="en-US" altLang="ko-KR" sz="1050" dirty="0">
                    <a:ln w="63500">
                      <a:solidFill>
                        <a:srgbClr val="0070C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BF82910-C89A-287F-0638-986FD30D0D43}"/>
                    </a:ext>
                  </a:extLst>
                </p:cNvPr>
                <p:cNvSpPr txBox="1"/>
                <p:nvPr/>
              </p:nvSpPr>
              <p:spPr>
                <a:xfrm>
                  <a:off x="1780938" y="2843177"/>
                  <a:ext cx="1299871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이동</a:t>
                  </a:r>
                  <a:endParaRPr lang="en-US" altLang="ko-KR" sz="105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BCE43C9-EB41-2DD6-9B51-FA48D4C183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9538" y="2592147"/>
                <a:ext cx="604800" cy="700094"/>
                <a:chOff x="1509039" y="2826512"/>
                <a:chExt cx="802800" cy="929291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A4BEA1E-3112-A135-0EED-519B2AA8886F}"/>
                    </a:ext>
                  </a:extLst>
                </p:cNvPr>
                <p:cNvGrpSpPr/>
                <p:nvPr/>
              </p:nvGrpSpPr>
              <p:grpSpPr>
                <a:xfrm>
                  <a:off x="1509039" y="2826512"/>
                  <a:ext cx="802800" cy="746701"/>
                  <a:chOff x="3887909" y="4033852"/>
                  <a:chExt cx="551376" cy="512846"/>
                </a:xfrm>
              </p:grpSpPr>
              <p:pic>
                <p:nvPicPr>
                  <p:cNvPr id="49" name="그림 48" descr="호박, 노랑, 시계, 오렌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69A7DCB-F0F3-3903-0D07-BA5A7C8351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9857" y="4129189"/>
                    <a:ext cx="302400" cy="302400"/>
                  </a:xfrm>
                  <a:prstGeom prst="ellipse">
                    <a:avLst/>
                  </a:prstGeom>
                </p:spPr>
              </p:pic>
              <p:pic>
                <p:nvPicPr>
                  <p:cNvPr id="51" name="그림 50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90FB335-0A46-1F5A-13DA-C6437830C3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4033852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DD6A8E32-BDF7-C8CD-61FA-404FDF93C79E}"/>
                    </a:ext>
                  </a:extLst>
                </p:cNvPr>
                <p:cNvGrpSpPr/>
                <p:nvPr/>
              </p:nvGrpSpPr>
              <p:grpSpPr>
                <a:xfrm>
                  <a:off x="1648164" y="3373310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B915E43B-3656-23D5-D0A8-4C5746B15839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86" name="사각형: 둥근 모서리 85">
                      <a:extLst>
                        <a:ext uri="{FF2B5EF4-FFF2-40B4-BE49-F238E27FC236}">
                          <a16:creationId xmlns:a16="http://schemas.microsoft.com/office/drawing/2014/main" id="{EC56A403-D374-9400-7C1A-DA269213F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600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9D094E3D-6C2B-2596-ECBE-9C7A3758DA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1410" y="2015843"/>
                      <a:ext cx="243434" cy="14606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sp>
                <p:nvSpPr>
                  <p:cNvPr id="85" name="사각형: 둥근 모서리 84">
                    <a:extLst>
                      <a:ext uri="{FF2B5EF4-FFF2-40B4-BE49-F238E27FC236}">
                        <a16:creationId xmlns:a16="http://schemas.microsoft.com/office/drawing/2014/main" id="{07836FFF-4060-D4EC-0577-57A0560C3A85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44F779-274A-A1B6-0666-7F3E9967EEAC}"/>
                  </a:ext>
                </a:extLst>
              </p:cNvPr>
              <p:cNvSpPr txBox="1"/>
              <p:nvPr/>
            </p:nvSpPr>
            <p:spPr>
              <a:xfrm>
                <a:off x="1379538" y="2472394"/>
                <a:ext cx="12663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46EC45-40E7-93D8-9EC5-752E5D48E828}"/>
                  </a:ext>
                </a:extLst>
              </p:cNvPr>
              <p:cNvSpPr txBox="1"/>
              <p:nvPr/>
            </p:nvSpPr>
            <p:spPr>
              <a:xfrm>
                <a:off x="1379538" y="2981894"/>
                <a:ext cx="2046871" cy="430100"/>
              </a:xfrm>
              <a:prstGeom prst="rect">
                <a:avLst/>
              </a:prstGeom>
              <a:noFill/>
            </p:spPr>
            <p:txBody>
              <a:bodyPr wrap="none" lIns="720000" tIns="0" rIns="72000" bIns="144000" rtlCol="0" anchor="b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405A2D2-EE6C-A776-8DC5-11ACEF5D7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2880638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E9C6A65-65F3-9DDE-31B9-F438BCBB4885}"/>
              </a:ext>
            </a:extLst>
          </p:cNvPr>
          <p:cNvGrpSpPr/>
          <p:nvPr/>
        </p:nvGrpSpPr>
        <p:grpSpPr>
          <a:xfrm>
            <a:off x="1379538" y="4259898"/>
            <a:ext cx="10585450" cy="957776"/>
            <a:chOff x="1379538" y="4048983"/>
            <a:chExt cx="10585450" cy="957776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9A54C01A-03CF-FA87-3FAA-93CC4019EBFB}"/>
                </a:ext>
              </a:extLst>
            </p:cNvPr>
            <p:cNvGrpSpPr/>
            <p:nvPr/>
          </p:nvGrpSpPr>
          <p:grpSpPr>
            <a:xfrm>
              <a:off x="1379538" y="4048983"/>
              <a:ext cx="10585450" cy="957776"/>
              <a:chOff x="1379538" y="2242227"/>
              <a:chExt cx="10585450" cy="95777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F198E2D-0570-11C9-633A-F8A93BFEB046}"/>
                  </a:ext>
                </a:extLst>
              </p:cNvPr>
              <p:cNvSpPr/>
              <p:nvPr/>
            </p:nvSpPr>
            <p:spPr>
              <a:xfrm>
                <a:off x="3627596" y="2242227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C3AB2191-628E-B3E1-51F8-2E1EB2AF5724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30FAFB4-335A-F869-5208-334F85CBDD4A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88455CB-A6EA-A4D0-33E2-82A4823E9F26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4E89CE-DF55-E2A3-1AEC-2D3C4624BC5F}"/>
                </a:ext>
              </a:extLst>
            </p:cNvPr>
            <p:cNvSpPr txBox="1"/>
            <p:nvPr/>
          </p:nvSpPr>
          <p:spPr>
            <a:xfrm>
              <a:off x="3627596" y="4369136"/>
              <a:ext cx="2766317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스킬의 피해량이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26.0/36.0/46.0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F3B5819-D7FA-B445-4B75-65864332D16C}"/>
                </a:ext>
              </a:extLst>
            </p:cNvPr>
            <p:cNvGrpSpPr/>
            <p:nvPr/>
          </p:nvGrpSpPr>
          <p:grpSpPr>
            <a:xfrm>
              <a:off x="1379538" y="4067159"/>
              <a:ext cx="2156142" cy="939600"/>
              <a:chOff x="1379538" y="4067159"/>
              <a:chExt cx="2156142" cy="9396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C8F1AF9-19E2-E6B7-455B-D4835E897279}"/>
                  </a:ext>
                </a:extLst>
              </p:cNvPr>
              <p:cNvSpPr txBox="1"/>
              <p:nvPr/>
            </p:nvSpPr>
            <p:spPr>
              <a:xfrm>
                <a:off x="1379538" y="4576659"/>
                <a:ext cx="2061298" cy="430100"/>
              </a:xfrm>
              <a:prstGeom prst="rect">
                <a:avLst/>
              </a:prstGeom>
              <a:noFill/>
            </p:spPr>
            <p:txBody>
              <a:bodyPr wrap="none" lIns="720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이동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1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D5C71080-45CF-F9C2-3DBC-378B961AAA53}"/>
                  </a:ext>
                </a:extLst>
              </p:cNvPr>
              <p:cNvGrpSpPr/>
              <p:nvPr/>
            </p:nvGrpSpPr>
            <p:grpSpPr>
              <a:xfrm>
                <a:off x="1379538" y="4067159"/>
                <a:ext cx="1320711" cy="314683"/>
                <a:chOff x="1780938" y="4325140"/>
                <a:chExt cx="1320711" cy="314683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5056FE3-6804-79A4-B139-7954F0628E5A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320711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rgbClr val="0070C0"/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강화</a:t>
                  </a:r>
                  <a:endParaRPr lang="en-US" altLang="ko-KR" sz="1100" dirty="0">
                    <a:ln w="63500">
                      <a:solidFill>
                        <a:srgbClr val="0070C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A397299-1FE0-B9AC-8242-F6538237ED44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320711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강화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2124EE80-BCB1-3558-9285-EA933F5AC0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9538" y="4186233"/>
                <a:ext cx="604800" cy="701452"/>
                <a:chOff x="1509039" y="4272598"/>
                <a:chExt cx="802800" cy="931094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14CFAEA5-1B8A-106F-467C-952A77E9919F}"/>
                    </a:ext>
                  </a:extLst>
                </p:cNvPr>
                <p:cNvGrpSpPr/>
                <p:nvPr/>
              </p:nvGrpSpPr>
              <p:grpSpPr>
                <a:xfrm>
                  <a:off x="1509039" y="4272598"/>
                  <a:ext cx="802800" cy="746701"/>
                  <a:chOff x="3887909" y="5027047"/>
                  <a:chExt cx="551376" cy="512846"/>
                </a:xfrm>
              </p:grpSpPr>
              <p:pic>
                <p:nvPicPr>
                  <p:cNvPr id="54" name="그림 53" descr="만화 영화, 애니메이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447EC6E-8295-8057-ED11-45A2FA18F6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9857" y="5124757"/>
                    <a:ext cx="302400" cy="302400"/>
                  </a:xfrm>
                  <a:prstGeom prst="ellipse">
                    <a:avLst/>
                  </a:prstGeom>
                </p:spPr>
              </p:pic>
              <p:pic>
                <p:nvPicPr>
                  <p:cNvPr id="56" name="그림 5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8B9C82A-8C3E-D680-368F-2DD4D27842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5027047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58E31ACA-53B2-E69C-F4E0-FE226A232BF0}"/>
                    </a:ext>
                  </a:extLst>
                </p:cNvPr>
                <p:cNvGrpSpPr/>
                <p:nvPr/>
              </p:nvGrpSpPr>
              <p:grpSpPr>
                <a:xfrm>
                  <a:off x="1648164" y="4821199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91" name="그룹 90">
                    <a:extLst>
                      <a:ext uri="{FF2B5EF4-FFF2-40B4-BE49-F238E27FC236}">
                        <a16:creationId xmlns:a16="http://schemas.microsoft.com/office/drawing/2014/main" id="{53438601-42B3-65B4-FA21-C2FD0E277976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93" name="사각형: 둥근 모서리 92">
                      <a:extLst>
                        <a:ext uri="{FF2B5EF4-FFF2-40B4-BE49-F238E27FC236}">
                          <a16:creationId xmlns:a16="http://schemas.microsoft.com/office/drawing/2014/main" id="{584BB95E-6A7D-4E84-F234-35B95DB72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600"/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7A726C5F-5E6E-CE60-260A-7E5A3B416C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708" y="2013260"/>
                      <a:ext cx="160840" cy="14606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sp>
                <p:nvSpPr>
                  <p:cNvPr id="92" name="사각형: 둥근 모서리 91">
                    <a:extLst>
                      <a:ext uri="{FF2B5EF4-FFF2-40B4-BE49-F238E27FC236}">
                        <a16:creationId xmlns:a16="http://schemas.microsoft.com/office/drawing/2014/main" id="{B7F2C6C5-77D8-4C1B-4609-D9CEB0984DFD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37D71E-5D9A-C29C-96C0-D754189AAE7D}"/>
                  </a:ext>
                </a:extLst>
              </p:cNvPr>
              <p:cNvSpPr txBox="1"/>
              <p:nvPr/>
            </p:nvSpPr>
            <p:spPr>
              <a:xfrm>
                <a:off x="1379538" y="4067159"/>
                <a:ext cx="12824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3T</a:t>
                </a:r>
                <a:endParaRPr lang="en-US" altLang="ko-KR" dirty="0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602FFEA-3A77-89CE-6F07-E3CCFE65C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4479251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741240-B078-191E-73E3-71DEFE8E6262}"/>
              </a:ext>
            </a:extLst>
          </p:cNvPr>
          <p:cNvGrpSpPr/>
          <p:nvPr/>
        </p:nvGrpSpPr>
        <p:grpSpPr>
          <a:xfrm>
            <a:off x="1379538" y="5661925"/>
            <a:ext cx="10585450" cy="939601"/>
            <a:chOff x="1379538" y="5661925"/>
            <a:chExt cx="10585450" cy="939601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3478F40-95BF-0D30-789A-5006A0028BDA}"/>
                </a:ext>
              </a:extLst>
            </p:cNvPr>
            <p:cNvGrpSpPr/>
            <p:nvPr/>
          </p:nvGrpSpPr>
          <p:grpSpPr>
            <a:xfrm>
              <a:off x="1379538" y="5661925"/>
              <a:ext cx="10585450" cy="939601"/>
              <a:chOff x="1379538" y="2260403"/>
              <a:chExt cx="10585450" cy="939601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DACB317-D7C0-CB8E-D640-FC4369DF8863}"/>
                  </a:ext>
                </a:extLst>
              </p:cNvPr>
              <p:cNvSpPr/>
              <p:nvPr/>
            </p:nvSpPr>
            <p:spPr>
              <a:xfrm>
                <a:off x="3627596" y="2260404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D296E4E-670F-50D0-CC5D-9FC90B8A5A68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543E706-0969-07C7-29CF-8F2545112E31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F166FCA-FA8B-7A45-F9AC-43FD0A9A467E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313DB0-BBD5-7AAF-069B-20BE03A4F61B}"/>
                </a:ext>
              </a:extLst>
            </p:cNvPr>
            <p:cNvSpPr txBox="1"/>
            <p:nvPr/>
          </p:nvSpPr>
          <p:spPr>
            <a:xfrm>
              <a:off x="3621471" y="5674118"/>
              <a:ext cx="6764206" cy="914848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X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키 입력 시 돌진하며 적을 베어내는 연가비기 스킬을 사용할 수 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연가비기 사용 시 연가공법을 발동시켜 </a:t>
              </a:r>
              <a:r>
                <a:rPr lang="en-US" altLang="ko-KR" sz="10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16.0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동안 치명타 적중률이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20.0%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적중 시 최대 </a:t>
              </a: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마나의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15.0%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즉시 회복한다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 사용 시 연가비기 스킬의 재사용 대기 시간이 </a:t>
              </a:r>
              <a:r>
                <a:rPr lang="en-US" altLang="ko-KR" sz="10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0.5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초씩 감소한다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 비기 스킬의 피해량이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0/100/200%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7F77CF3C-FCAD-B49F-BD0E-4CF915450921}"/>
                </a:ext>
              </a:extLst>
            </p:cNvPr>
            <p:cNvGrpSpPr/>
            <p:nvPr/>
          </p:nvGrpSpPr>
          <p:grpSpPr>
            <a:xfrm>
              <a:off x="1379538" y="5661925"/>
              <a:ext cx="2156142" cy="939601"/>
              <a:chOff x="1379538" y="5661925"/>
              <a:chExt cx="2156142" cy="93960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6175B-D3E7-FBBA-567F-0FC7216FF89D}"/>
                  </a:ext>
                </a:extLst>
              </p:cNvPr>
              <p:cNvSpPr txBox="1"/>
              <p:nvPr/>
            </p:nvSpPr>
            <p:spPr>
              <a:xfrm>
                <a:off x="1379538" y="6171426"/>
                <a:ext cx="2064504" cy="430100"/>
              </a:xfrm>
              <a:prstGeom prst="rect">
                <a:avLst/>
              </a:prstGeom>
              <a:noFill/>
            </p:spPr>
            <p:txBody>
              <a:bodyPr wrap="none" lIns="720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강화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6A63FF5C-7F10-11B7-846D-D75E39B4A390}"/>
                  </a:ext>
                </a:extLst>
              </p:cNvPr>
              <p:cNvGrpSpPr/>
              <p:nvPr/>
            </p:nvGrpSpPr>
            <p:grpSpPr>
              <a:xfrm>
                <a:off x="1379538" y="5661925"/>
                <a:ext cx="1287047" cy="314683"/>
                <a:chOff x="1780938" y="5701283"/>
                <a:chExt cx="1287047" cy="31468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B132B35-5FB1-49D9-113E-782BC5B0DBFF}"/>
                    </a:ext>
                  </a:extLst>
                </p:cNvPr>
                <p:cNvSpPr txBox="1"/>
                <p:nvPr/>
              </p:nvSpPr>
              <p:spPr>
                <a:xfrm>
                  <a:off x="1780938" y="5701283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rgbClr val="0070C0"/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연가비기</a:t>
                  </a:r>
                  <a:endParaRPr lang="en-US" altLang="ko-KR" sz="1100" dirty="0">
                    <a:ln w="63500">
                      <a:solidFill>
                        <a:srgbClr val="0070C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47B20F9-F259-846D-6EFC-5F65F3ED495A}"/>
                    </a:ext>
                  </a:extLst>
                </p:cNvPr>
                <p:cNvSpPr txBox="1"/>
                <p:nvPr/>
              </p:nvSpPr>
              <p:spPr>
                <a:xfrm>
                  <a:off x="1780938" y="5701283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연가비기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E4BF86A7-3688-E762-D367-C89ADDF7BA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9538" y="5780318"/>
                <a:ext cx="604800" cy="702814"/>
                <a:chOff x="1509039" y="5718680"/>
                <a:chExt cx="802800" cy="932902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14C8AC4-A01A-A2D6-0A93-AB6650D4764E}"/>
                    </a:ext>
                  </a:extLst>
                </p:cNvPr>
                <p:cNvGrpSpPr/>
                <p:nvPr/>
              </p:nvGrpSpPr>
              <p:grpSpPr>
                <a:xfrm>
                  <a:off x="1509039" y="5718680"/>
                  <a:ext cx="802800" cy="746701"/>
                  <a:chOff x="3887909" y="6020240"/>
                  <a:chExt cx="551376" cy="512846"/>
                </a:xfrm>
              </p:grpSpPr>
              <p:pic>
                <p:nvPicPr>
                  <p:cNvPr id="59" name="그림 58" descr="우주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3DE4623E-C3E4-92CD-E22C-70C4DC201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9857" y="6112729"/>
                    <a:ext cx="302400" cy="302400"/>
                  </a:xfrm>
                  <a:prstGeom prst="ellipse">
                    <a:avLst/>
                  </a:prstGeom>
                </p:spPr>
              </p:pic>
              <p:pic>
                <p:nvPicPr>
                  <p:cNvPr id="62" name="그림 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D654ED0-1BB2-B286-3D1E-0DC1BD75AC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6020240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D77DB48E-6DE0-DA2C-E050-0A6A3BF0AA39}"/>
                    </a:ext>
                  </a:extLst>
                </p:cNvPr>
                <p:cNvGrpSpPr/>
                <p:nvPr/>
              </p:nvGrpSpPr>
              <p:grpSpPr>
                <a:xfrm>
                  <a:off x="1648164" y="6269089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2B5519C6-BEE7-54A9-6875-6F8ABB71FD56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79" name="사각형: 둥근 모서리 78">
                      <a:extLst>
                        <a:ext uri="{FF2B5EF4-FFF2-40B4-BE49-F238E27FC236}">
                          <a16:creationId xmlns:a16="http://schemas.microsoft.com/office/drawing/2014/main" id="{156F30B4-2F91-B029-EDF2-48444A2EB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600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CE7FD6D5-5625-CA3C-2730-5E6E14C300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708" y="2013260"/>
                      <a:ext cx="160840" cy="14606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sp>
                <p:nvSpPr>
                  <p:cNvPr id="78" name="사각형: 둥근 모서리 77">
                    <a:extLst>
                      <a:ext uri="{FF2B5EF4-FFF2-40B4-BE49-F238E27FC236}">
                        <a16:creationId xmlns:a16="http://schemas.microsoft.com/office/drawing/2014/main" id="{E3B94510-BCEA-4951-099E-ECC298FEEB4F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55D844-77AD-119A-ED20-3F9544515698}"/>
                  </a:ext>
                </a:extLst>
              </p:cNvPr>
              <p:cNvSpPr txBox="1"/>
              <p:nvPr/>
            </p:nvSpPr>
            <p:spPr>
              <a:xfrm>
                <a:off x="1379538" y="5661925"/>
                <a:ext cx="12984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4T</a:t>
                </a:r>
                <a:endParaRPr lang="en-US" altLang="ko-KR" dirty="0"/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9185D48E-952C-AAE1-AE89-77899FA87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6074017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233B33-186F-206F-D40A-5115C1166337}"/>
              </a:ext>
            </a:extLst>
          </p:cNvPr>
          <p:cNvSpPr txBox="1"/>
          <p:nvPr/>
        </p:nvSpPr>
        <p:spPr>
          <a:xfrm>
            <a:off x="3711517" y="5505069"/>
            <a:ext cx="1019510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9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u="sng" dirty="0"/>
              <a:t>아이덴티티 스킬 추가</a:t>
            </a:r>
            <a:endParaRPr lang="en-US" altLang="ko-KR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95504E-7239-B1A8-3C61-6337FCDB4F21}"/>
              </a:ext>
            </a:extLst>
          </p:cNvPr>
          <p:cNvSpPr txBox="1"/>
          <p:nvPr/>
        </p:nvSpPr>
        <p:spPr>
          <a:xfrm>
            <a:off x="4866235" y="5505069"/>
            <a:ext cx="920124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9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u="sng" dirty="0"/>
              <a:t>치명타 적중률 증가</a:t>
            </a:r>
            <a:endParaRPr lang="en-US" altLang="ko-KR" u="sn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06DCAC-6CF0-FCC6-8AD0-8809B98B51F0}"/>
              </a:ext>
            </a:extLst>
          </p:cNvPr>
          <p:cNvSpPr txBox="1"/>
          <p:nvPr/>
        </p:nvSpPr>
        <p:spPr>
          <a:xfrm>
            <a:off x="5921567" y="5505069"/>
            <a:ext cx="495328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9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u="sng" dirty="0"/>
              <a:t>마나 회복</a:t>
            </a:r>
            <a:endParaRPr lang="en-US" altLang="ko-KR" u="sng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BAF6C5-2D44-1325-5BDA-CB3A3291833F}"/>
              </a:ext>
            </a:extLst>
          </p:cNvPr>
          <p:cNvSpPr txBox="1"/>
          <p:nvPr/>
        </p:nvSpPr>
        <p:spPr>
          <a:xfrm>
            <a:off x="3711517" y="1233990"/>
            <a:ext cx="820738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스탠스 변경 불가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B96F503-81CD-7EF3-89C1-CEA62AD44054}"/>
              </a:ext>
            </a:extLst>
          </p:cNvPr>
          <p:cNvSpPr txBox="1"/>
          <p:nvPr/>
        </p:nvSpPr>
        <p:spPr>
          <a:xfrm>
            <a:off x="4671637" y="1233990"/>
            <a:ext cx="820738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추가 획득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B40C650-0F64-A8F0-5059-30BD0A337B36}"/>
              </a:ext>
            </a:extLst>
          </p:cNvPr>
          <p:cNvSpPr txBox="1"/>
          <p:nvPr/>
        </p:nvSpPr>
        <p:spPr>
          <a:xfrm>
            <a:off x="3711517" y="2617317"/>
            <a:ext cx="594715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이동기 </a:t>
            </a:r>
            <a:r>
              <a:rPr lang="ko-KR" altLang="en-US" sz="900" u="sng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쿨감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A65A5AA-FA89-E2CB-A607-E1BE6E1ACD93}"/>
              </a:ext>
            </a:extLst>
          </p:cNvPr>
          <p:cNvSpPr txBox="1"/>
          <p:nvPr/>
        </p:nvSpPr>
        <p:spPr>
          <a:xfrm>
            <a:off x="3711517" y="4084302"/>
            <a:ext cx="1046761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난무 스킬 피해량 증가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54976F-4FCF-D686-51D6-D1BE18DE636C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DB000AE-AC92-455F-F464-17CC6C70410B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A7B9423-2E1C-68A5-291C-1E6173DD7C76}"/>
                </a:ext>
              </a:extLst>
            </p:cNvPr>
            <p:cNvSpPr txBox="1"/>
            <p:nvPr/>
          </p:nvSpPr>
          <p:spPr>
            <a:xfrm>
              <a:off x="1379538" y="1093786"/>
              <a:ext cx="685158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변경을 제한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대신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9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사용하도록 유도하고 부족한 자원을 보충하며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스탠스의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적을 몰아치는 컨셉을 강화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2A132B4-7A36-7D07-6E6F-60D14C702C5D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40052840-A469-E0B0-DFAD-42081551054F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C6DF3FCD-64A8-3FB1-160F-09B77546C519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26DBA4C1-A291-CBDA-9DA3-A909476D2490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B0D9BF0E-39B7-F00D-ACD3-14C642148F85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7900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8AD76-2A6D-004F-0A8A-71D564799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EE8A12-7C76-E0BC-71A1-E97B02116E3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9F76B3B-07AE-5109-9C31-F245F0341534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A9CD40-0E8F-1750-1645-F384E6D59FBE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A323A2-8A8F-FC9A-36C4-E67C1FE4BE4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A2A5BD-E0F3-CAAA-09E0-5526E75C98ED}"/>
              </a:ext>
            </a:extLst>
          </p:cNvPr>
          <p:cNvGrpSpPr/>
          <p:nvPr/>
        </p:nvGrpSpPr>
        <p:grpSpPr>
          <a:xfrm>
            <a:off x="1781439" y="2095739"/>
            <a:ext cx="0" cy="3796641"/>
            <a:chOff x="5012027" y="2408559"/>
            <a:chExt cx="0" cy="2604344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F6DE4A7-F47E-6A3E-778B-2887499F9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BB9E9B0-81DC-BC7F-A823-F7D1BDEFB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42148273-0330-38CA-CC4C-36A40B9F9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5B81BF-3DAF-EDAC-E3BB-36E99214A31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556529-BE1D-B1A1-2324-7FF4B9E38B70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라인의 연계형 효과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B627172-6808-87A1-6B5E-EC0D7FBB4E4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9851C7-FD99-AFE5-6BFC-57F544105406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28B1F5-EBA8-9F90-CB9C-2BC9419205E1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20487C-BCF9-F31E-FD22-80AB2260BD1D}"/>
                </a:ext>
              </a:extLst>
            </p:cNvPr>
            <p:cNvSpPr txBox="1"/>
            <p:nvPr/>
          </p:nvSpPr>
          <p:spPr>
            <a:xfrm>
              <a:off x="1379538" y="1093786"/>
              <a:ext cx="8060252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 효과를 통일함으로써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간 성능을 균형 있게 조정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게이지의 활용처를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추가하여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소모에 대한 리스크와 리턴을 확실하게 제공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75DBDC-D9D5-D262-1FC8-CCF32F1BA5AB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5093447-407C-E316-EB54-BE3E8A2C6265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6EE75B8-301B-9C4B-C32A-5F6BB08EA5D4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B557F73-BBBC-70F5-C72A-B457F6577AC5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47A596-15A7-FBD9-1985-DA2E40629492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A5969AC-45DD-9972-60D5-55D9A668DB90}"/>
              </a:ext>
            </a:extLst>
          </p:cNvPr>
          <p:cNvGrpSpPr/>
          <p:nvPr/>
        </p:nvGrpSpPr>
        <p:grpSpPr>
          <a:xfrm>
            <a:off x="1379538" y="2955688"/>
            <a:ext cx="2248057" cy="927487"/>
            <a:chOff x="1379538" y="2828316"/>
            <a:chExt cx="2248057" cy="927487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3D3D657-31F6-0248-FDA0-19CB62997C71}"/>
                </a:ext>
              </a:extLst>
            </p:cNvPr>
            <p:cNvGrpSpPr/>
            <p:nvPr/>
          </p:nvGrpSpPr>
          <p:grpSpPr>
            <a:xfrm>
              <a:off x="1379538" y="2828316"/>
              <a:ext cx="803802" cy="927487"/>
              <a:chOff x="1492589" y="2897296"/>
              <a:chExt cx="821072" cy="947414"/>
            </a:xfrm>
          </p:grpSpPr>
          <p:pic>
            <p:nvPicPr>
              <p:cNvPr id="102" name="그림 101" descr="댄스, 빛, 예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CD93DE9-38A5-44D7-D964-0710CBFDE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3039266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EB07F86E-10A9-284F-21DA-F26A0FFAB851}"/>
                  </a:ext>
                </a:extLst>
              </p:cNvPr>
              <p:cNvGrpSpPr/>
              <p:nvPr/>
            </p:nvGrpSpPr>
            <p:grpSpPr>
              <a:xfrm>
                <a:off x="1492589" y="2897296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49" name="그림 1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2DB3D0E-52D3-8EF0-C125-628E5F632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DB4BF905-18A1-B00B-5F73-15123194C510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52" name="사각형: 둥근 모서리 151">
                    <a:extLst>
                      <a:ext uri="{FF2B5EF4-FFF2-40B4-BE49-F238E27FC236}">
                        <a16:creationId xmlns:a16="http://schemas.microsoft.com/office/drawing/2014/main" id="{F0F062AF-5986-8937-1A4A-8CA516303DDF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658CF149-1A8C-78B0-D4A7-FF714C22043A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D66AA1E1-C7BA-8B2B-1800-4D5299F3B83C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3BA4448-F84B-C3AA-FF8E-4B3E1CC2BAF9}"/>
                </a:ext>
              </a:extLst>
            </p:cNvPr>
            <p:cNvGrpSpPr/>
            <p:nvPr/>
          </p:nvGrpSpPr>
          <p:grpSpPr>
            <a:xfrm>
              <a:off x="1379538" y="2828316"/>
              <a:ext cx="2248057" cy="927487"/>
              <a:chOff x="1379538" y="2828316"/>
              <a:chExt cx="2248057" cy="92748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C1497E2-D1C8-2D7F-205A-2D6A8FD83D12}"/>
                  </a:ext>
                </a:extLst>
              </p:cNvPr>
              <p:cNvSpPr/>
              <p:nvPr/>
            </p:nvSpPr>
            <p:spPr>
              <a:xfrm>
                <a:off x="1379538" y="2828316"/>
                <a:ext cx="2248057" cy="927487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AEC53A-17EF-CC73-BFC9-1A82744EBD5B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5A73EF-EB91-BAB7-1077-2C3267BC90CE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Ⅰ] 3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F6DA29-D21E-AB25-6854-8048EDCFA119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9C5F87-531F-BD53-1B93-77CB1D3672E2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B215B-9ADD-8661-58BA-D2A13DD7D45D}"/>
                  </a:ext>
                </a:extLst>
              </p:cNvPr>
              <p:cNvSpPr txBox="1"/>
              <p:nvPr/>
            </p:nvSpPr>
            <p:spPr>
              <a:xfrm>
                <a:off x="1379538" y="2828316"/>
                <a:ext cx="801979" cy="246221"/>
              </a:xfrm>
              <a:prstGeom prst="rect">
                <a:avLst/>
              </a:prstGeom>
              <a:noFill/>
            </p:spPr>
            <p:txBody>
              <a:bodyPr wrap="square" lIns="0" tIns="0" rIns="0" bIns="468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2T</a:t>
                </a: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8E09305-73B5-FDF5-70F1-DBD9D7AF7FF1}"/>
              </a:ext>
            </a:extLst>
          </p:cNvPr>
          <p:cNvGrpSpPr/>
          <p:nvPr/>
        </p:nvGrpSpPr>
        <p:grpSpPr>
          <a:xfrm>
            <a:off x="1379538" y="4326943"/>
            <a:ext cx="2248057" cy="927487"/>
            <a:chOff x="1379538" y="4276207"/>
            <a:chExt cx="2248057" cy="92748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A4EF1C-EF78-0B43-8110-1CB5BAE3431E}"/>
                </a:ext>
              </a:extLst>
            </p:cNvPr>
            <p:cNvSpPr/>
            <p:nvPr/>
          </p:nvSpPr>
          <p:spPr>
            <a:xfrm>
              <a:off x="1379538" y="427620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8712C7-991D-DABE-B48E-7024DE86986B}"/>
                </a:ext>
              </a:extLst>
            </p:cNvPr>
            <p:cNvSpPr txBox="1"/>
            <p:nvPr/>
          </p:nvSpPr>
          <p:spPr>
            <a:xfrm>
              <a:off x="1780938" y="4276207"/>
              <a:ext cx="895246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C69F5C-748C-5413-E3DA-86B11ED39B3A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B508CC-E752-0D6E-996F-BA1252856D5D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6EF37C-4D76-1A9A-9149-E344E177636D}"/>
                </a:ext>
              </a:extLst>
            </p:cNvPr>
            <p:cNvSpPr txBox="1"/>
            <p:nvPr/>
          </p:nvSpPr>
          <p:spPr>
            <a:xfrm>
              <a:off x="1780938" y="4276207"/>
              <a:ext cx="90807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pic>
          <p:nvPicPr>
            <p:cNvPr id="98" name="그림 97" descr="댄스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EEA72CD-B1ED-362B-C81B-6E81E23E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464" y="4418650"/>
              <a:ext cx="440842" cy="440843"/>
            </a:xfrm>
            <a:prstGeom prst="ellipse">
              <a:avLst/>
            </a:prstGeom>
          </p:spPr>
        </p:pic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331B43E7-90B5-28A5-4646-6E03D342A9D5}"/>
                </a:ext>
              </a:extLst>
            </p:cNvPr>
            <p:cNvGrpSpPr/>
            <p:nvPr/>
          </p:nvGrpSpPr>
          <p:grpSpPr>
            <a:xfrm>
              <a:off x="1379538" y="4276207"/>
              <a:ext cx="803802" cy="927487"/>
              <a:chOff x="1492589" y="1418300"/>
              <a:chExt cx="821072" cy="947414"/>
            </a:xfrm>
          </p:grpSpPr>
          <p:pic>
            <p:nvPicPr>
              <p:cNvPr id="155" name="그림 15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1C4CD36-09EF-5555-BCB7-0B03CBF44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492589" y="1418300"/>
                <a:ext cx="821072" cy="763696"/>
              </a:xfrm>
              <a:prstGeom prst="rect">
                <a:avLst/>
              </a:prstGeom>
              <a:ln>
                <a:noFill/>
              </a:ln>
              <a:effectLst/>
            </p:spPr>
          </p:pic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EB760E97-A943-29C1-EF51-7F3D462DC289}"/>
                  </a:ext>
                </a:extLst>
              </p:cNvPr>
              <p:cNvGrpSpPr/>
              <p:nvPr/>
            </p:nvGrpSpPr>
            <p:grpSpPr>
              <a:xfrm>
                <a:off x="1678913" y="1975003"/>
                <a:ext cx="448426" cy="232902"/>
                <a:chOff x="1678913" y="1975003"/>
                <a:chExt cx="448426" cy="232902"/>
              </a:xfrm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3AD2BE68-5C34-EB58-6EA7-01F563A70559}"/>
                    </a:ext>
                  </a:extLst>
                </p:cNvPr>
                <p:cNvSpPr/>
                <p:nvPr/>
              </p:nvSpPr>
              <p:spPr>
                <a:xfrm>
                  <a:off x="1678913" y="1975003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8E684521-ECCA-BB67-B5A8-3BC907362C90}"/>
                    </a:ext>
                  </a:extLst>
                </p:cNvPr>
                <p:cNvSpPr txBox="1"/>
                <p:nvPr/>
              </p:nvSpPr>
              <p:spPr>
                <a:xfrm>
                  <a:off x="1826166" y="2020718"/>
                  <a:ext cx="153920" cy="141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A057759B-969D-3FF6-2738-14BC4C64DDA9}"/>
                  </a:ext>
                </a:extLst>
              </p:cNvPr>
              <p:cNvSpPr/>
              <p:nvPr/>
            </p:nvSpPr>
            <p:spPr>
              <a:xfrm>
                <a:off x="1629541" y="2173932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F74D22F-B60E-B6CC-C89C-7199A07FDFC8}"/>
                </a:ext>
              </a:extLst>
            </p:cNvPr>
            <p:cNvSpPr txBox="1"/>
            <p:nvPr/>
          </p:nvSpPr>
          <p:spPr>
            <a:xfrm>
              <a:off x="1379538" y="4276207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3T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D412A93-5192-2E87-12BD-663345BBF43B}"/>
              </a:ext>
            </a:extLst>
          </p:cNvPr>
          <p:cNvGrpSpPr/>
          <p:nvPr/>
        </p:nvGrpSpPr>
        <p:grpSpPr>
          <a:xfrm>
            <a:off x="1379538" y="5694590"/>
            <a:ext cx="2248057" cy="927487"/>
            <a:chOff x="1379538" y="5724094"/>
            <a:chExt cx="2248057" cy="92748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E46092B-126D-0E8F-7F42-DD92BE9E7C72}"/>
                </a:ext>
              </a:extLst>
            </p:cNvPr>
            <p:cNvSpPr/>
            <p:nvPr/>
          </p:nvSpPr>
          <p:spPr>
            <a:xfrm>
              <a:off x="1379538" y="5724094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87B567-31BB-61EC-3220-78EFA917329D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947FDA8-3437-493A-EE54-0AA07DEB70A6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C16563-B495-CF7E-4F3A-C021DFECE26B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4C09A4-AB51-7152-61D1-BE7F4D272B5B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C4E3D0C9-7412-F238-EBCC-4D51A64A6E09}"/>
                </a:ext>
              </a:extLst>
            </p:cNvPr>
            <p:cNvGrpSpPr/>
            <p:nvPr/>
          </p:nvGrpSpPr>
          <p:grpSpPr>
            <a:xfrm>
              <a:off x="1379538" y="5724094"/>
              <a:ext cx="803802" cy="927487"/>
              <a:chOff x="1492589" y="5855292"/>
              <a:chExt cx="821072" cy="947414"/>
            </a:xfrm>
          </p:grpSpPr>
          <p:pic>
            <p:nvPicPr>
              <p:cNvPr id="60" name="그림 59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C81DEB4-ECA2-B08B-9087-E050004C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5993020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28B96C74-651F-402D-2145-CD7F3118C7A3}"/>
                  </a:ext>
                </a:extLst>
              </p:cNvPr>
              <p:cNvGrpSpPr/>
              <p:nvPr/>
            </p:nvGrpSpPr>
            <p:grpSpPr>
              <a:xfrm>
                <a:off x="1492589" y="5855292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62" name="그림 1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6CF4B0-189F-BF6E-3791-6D3C22602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93FBA55C-9D24-D3DE-1FA6-6F7807A2E99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65" name="사각형: 둥근 모서리 164">
                    <a:extLst>
                      <a:ext uri="{FF2B5EF4-FFF2-40B4-BE49-F238E27FC236}">
                        <a16:creationId xmlns:a16="http://schemas.microsoft.com/office/drawing/2014/main" id="{15534CD4-CC37-821B-D58B-F8C308779ECD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24D3E282-69C3-4619-1873-AF215E8832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64" name="사각형: 둥근 모서리 163">
                  <a:extLst>
                    <a:ext uri="{FF2B5EF4-FFF2-40B4-BE49-F238E27FC236}">
                      <a16:creationId xmlns:a16="http://schemas.microsoft.com/office/drawing/2014/main" id="{3ADF6956-8DC8-E15B-2E1B-9DC4F58BCD08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552B47-7F78-9EB1-F5F1-32C09DC1258A}"/>
                </a:ext>
              </a:extLst>
            </p:cNvPr>
            <p:cNvSpPr txBox="1"/>
            <p:nvPr/>
          </p:nvSpPr>
          <p:spPr>
            <a:xfrm>
              <a:off x="1379538" y="5724094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4T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FA62DBE-30A0-0160-2434-A369034FB50C}"/>
              </a:ext>
            </a:extLst>
          </p:cNvPr>
          <p:cNvGrpSpPr/>
          <p:nvPr/>
        </p:nvGrpSpPr>
        <p:grpSpPr>
          <a:xfrm>
            <a:off x="1379538" y="1579775"/>
            <a:ext cx="2248057" cy="927487"/>
            <a:chOff x="1379538" y="1380428"/>
            <a:chExt cx="2248057" cy="927487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AFA056AE-E9A3-710F-E269-DC82D39CC18F}"/>
                </a:ext>
              </a:extLst>
            </p:cNvPr>
            <p:cNvGrpSpPr/>
            <p:nvPr/>
          </p:nvGrpSpPr>
          <p:grpSpPr>
            <a:xfrm>
              <a:off x="1379538" y="1380428"/>
              <a:ext cx="803802" cy="927487"/>
              <a:chOff x="1492589" y="1418300"/>
              <a:chExt cx="821072" cy="947414"/>
            </a:xfrm>
          </p:grpSpPr>
          <p:pic>
            <p:nvPicPr>
              <p:cNvPr id="125" name="그림 124" descr="댄스, CG 아트워크, 만화 영화, 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046C79A-E3EB-496D-F7B8-569A2B600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1562164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C788810-0B20-6AB1-1575-CB7ABA754BFC}"/>
                  </a:ext>
                </a:extLst>
              </p:cNvPr>
              <p:cNvGrpSpPr/>
              <p:nvPr/>
            </p:nvGrpSpPr>
            <p:grpSpPr>
              <a:xfrm>
                <a:off x="1492589" y="1418300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3B69459-410A-D987-F6F5-24FC6679E3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A275DEC9-D19C-1F43-124A-FEEA5349E2EA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28" name="사각형: 둥근 모서리 127">
                    <a:extLst>
                      <a:ext uri="{FF2B5EF4-FFF2-40B4-BE49-F238E27FC236}">
                        <a16:creationId xmlns:a16="http://schemas.microsoft.com/office/drawing/2014/main" id="{249C0FD8-AD25-F6BA-6F3B-8619B39DA206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45C00C7B-C810-A977-1A16-0F60420B6679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2DEFB695-D6C7-60FC-7194-FF5C481362A7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4C6B2D7-F118-D05C-F08E-C35C27F0ECC4}"/>
                </a:ext>
              </a:extLst>
            </p:cNvPr>
            <p:cNvSpPr/>
            <p:nvPr/>
          </p:nvSpPr>
          <p:spPr>
            <a:xfrm>
              <a:off x="1379538" y="1380428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009812-2961-C450-8460-E5BEE04ADCF4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8DFF0C-B38C-31F4-0C7F-354A724BB8E5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50BF06-84A9-DEA4-E576-4BC8F67E75F7}"/>
                </a:ext>
              </a:extLst>
            </p:cNvPr>
            <p:cNvSpPr txBox="1"/>
            <p:nvPr/>
          </p:nvSpPr>
          <p:spPr>
            <a:xfrm>
              <a:off x="1379538" y="1380428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1T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94245D7-E8A5-EF2F-1E0C-70C8EA6D2DE4}"/>
              </a:ext>
            </a:extLst>
          </p:cNvPr>
          <p:cNvSpPr txBox="1"/>
          <p:nvPr/>
        </p:nvSpPr>
        <p:spPr>
          <a:xfrm>
            <a:off x="3578183" y="1579775"/>
            <a:ext cx="6066899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이동속도가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증가하고</a:t>
            </a:r>
            <a:r>
              <a:rPr lang="en-US" altLang="ko-KR" dirty="0"/>
              <a:t>, </a:t>
            </a:r>
            <a:r>
              <a:rPr lang="ko-KR" altLang="en-US" dirty="0"/>
              <a:t>집중 스탠스 전환 시 공격속도가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6D9D7A-DE43-B407-B773-711588EAFE48}"/>
              </a:ext>
            </a:extLst>
          </p:cNvPr>
          <p:cNvSpPr txBox="1"/>
          <p:nvPr/>
        </p:nvSpPr>
        <p:spPr>
          <a:xfrm>
            <a:off x="3578183" y="2955688"/>
            <a:ext cx="341072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치명타 피해가 </a:t>
            </a:r>
            <a:r>
              <a:rPr lang="en-US" altLang="ko-KR" dirty="0">
                <a:solidFill>
                  <a:srgbClr val="00B050"/>
                </a:solidFill>
              </a:rPr>
              <a:t>20.0/40.0/60.0%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DB1C85-4FA8-92BD-55AE-E75122C446E2}"/>
              </a:ext>
            </a:extLst>
          </p:cNvPr>
          <p:cNvSpPr txBox="1"/>
          <p:nvPr/>
        </p:nvSpPr>
        <p:spPr>
          <a:xfrm>
            <a:off x="3578183" y="4326943"/>
            <a:ext cx="3561406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집중 스탠스 전환 시 적에게 주는 피해가 </a:t>
            </a:r>
            <a:r>
              <a:rPr lang="en-US" altLang="ko-KR" dirty="0">
                <a:solidFill>
                  <a:srgbClr val="00B050"/>
                </a:solidFill>
              </a:rPr>
              <a:t>8.0/16.0/25.0%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181250-27CE-28AA-A6A6-97FA937AADA7}"/>
              </a:ext>
            </a:extLst>
          </p:cNvPr>
          <p:cNvSpPr txBox="1"/>
          <p:nvPr/>
        </p:nvSpPr>
        <p:spPr>
          <a:xfrm>
            <a:off x="3578183" y="5694590"/>
            <a:ext cx="7477542" cy="447486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>
                <a:solidFill>
                  <a:srgbClr val="FFC000"/>
                </a:solidFill>
              </a:rPr>
              <a:t>X</a:t>
            </a:r>
            <a:r>
              <a:rPr lang="ko-KR" altLang="en-US" dirty="0"/>
              <a:t>키 입력 시 듀얼 게이지 </a:t>
            </a:r>
            <a:r>
              <a:rPr lang="en-US" altLang="ko-KR" dirty="0">
                <a:solidFill>
                  <a:srgbClr val="FFC000"/>
                </a:solidFill>
              </a:rPr>
              <a:t>1</a:t>
            </a:r>
            <a:r>
              <a:rPr lang="ko-KR" altLang="en-US" dirty="0"/>
              <a:t>칸을 소모하여 창 끝에 기운이 모이고 다음 사용하는 스킬에 해당 기운을 사용하여 피해량이 </a:t>
            </a:r>
            <a:r>
              <a:rPr lang="en-US" altLang="ko-KR" dirty="0">
                <a:solidFill>
                  <a:srgbClr val="00B050"/>
                </a:solidFill>
              </a:rPr>
              <a:t>22.0/44.0/66.0%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연가심공은</a:t>
            </a:r>
            <a:r>
              <a:rPr lang="ko-KR" altLang="en-US" dirty="0"/>
              <a:t> 한 번 사용하면 다른 스탠스로 전환하기 전 까지는 사용할 수 없다</a:t>
            </a:r>
            <a:r>
              <a:rPr lang="en-US" altLang="ko-KR" dirty="0"/>
              <a:t>.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6FA6EAA-196D-304F-667F-18DA13114D99}"/>
              </a:ext>
            </a:extLst>
          </p:cNvPr>
          <p:cNvGrpSpPr/>
          <p:nvPr/>
        </p:nvGrpSpPr>
        <p:grpSpPr>
          <a:xfrm>
            <a:off x="3675998" y="5516092"/>
            <a:ext cx="2399835" cy="153888"/>
            <a:chOff x="3851439" y="5529218"/>
            <a:chExt cx="2399835" cy="153888"/>
          </a:xfrm>
          <a:solidFill>
            <a:srgbClr val="FFFF99">
              <a:alpha val="50000"/>
            </a:srgbClr>
          </a:solidFill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E331AD-EB8A-0108-1965-B17DBA224C99}"/>
                </a:ext>
              </a:extLst>
            </p:cNvPr>
            <p:cNvSpPr txBox="1"/>
            <p:nvPr/>
          </p:nvSpPr>
          <p:spPr>
            <a:xfrm>
              <a:off x="3851439" y="5529218"/>
              <a:ext cx="1306448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듀얼 게이지 </a:t>
              </a:r>
              <a:r>
                <a:rPr lang="ko-KR" altLang="en-US" sz="1000" u="sng" dirty="0" err="1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활용처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89A90AB-F8BB-F9AD-8D01-B7AB93969625}"/>
                </a:ext>
              </a:extLst>
            </p:cNvPr>
            <p:cNvSpPr txBox="1"/>
            <p:nvPr/>
          </p:nvSpPr>
          <p:spPr>
            <a:xfrm>
              <a:off x="5337562" y="5529218"/>
              <a:ext cx="913712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피해량 증가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0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43DC-C58F-3168-60F9-5873DE5F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25A009-F277-F1B7-608A-A504F32D7825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551AF0-82CA-1D78-902E-C358F656311E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F624DD-C7F6-AB9B-AA11-35CF43B37CD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4D9507-5B81-C106-4BA0-6404A6E5F81F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C253A-E6BB-3E81-82F5-A96A9515670A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DC7999-9C8B-BF9D-3F48-5A5532CAF8FA}"/>
                </a:ext>
              </a:extLst>
            </p:cNvPr>
            <p:cNvSpPr/>
            <p:nvPr/>
          </p:nvSpPr>
          <p:spPr>
            <a:xfrm>
              <a:off x="1379538" y="169604"/>
              <a:ext cx="452596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 창술사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vs 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 창술사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C10464-7663-130C-AC1D-D6DB93BCAF8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0EDC55-ED1A-B71C-4D6E-D31558CC0D5D}"/>
              </a:ext>
            </a:extLst>
          </p:cNvPr>
          <p:cNvGrpSpPr/>
          <p:nvPr/>
        </p:nvGrpSpPr>
        <p:grpSpPr>
          <a:xfrm>
            <a:off x="13062662" y="1020746"/>
            <a:ext cx="1116849" cy="342129"/>
            <a:chOff x="2512169" y="5341125"/>
            <a:chExt cx="1808352" cy="5539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D956BB-1958-33D5-754F-0DCBFFCE7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1" name="그림 30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47045023-452A-D826-E706-7AD38989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2" name="그림 31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BF184382-F5A7-BAEC-E5CD-3A6BF8D6E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8344EC-57BE-0FC2-6AB7-EBC3FA1E69E1}"/>
              </a:ext>
            </a:extLst>
          </p:cNvPr>
          <p:cNvGrpSpPr/>
          <p:nvPr/>
        </p:nvGrpSpPr>
        <p:grpSpPr>
          <a:xfrm>
            <a:off x="14467258" y="1987173"/>
            <a:ext cx="1116140" cy="342402"/>
            <a:chOff x="7156049" y="5340685"/>
            <a:chExt cx="1807200" cy="554400"/>
          </a:xfrm>
        </p:grpSpPr>
        <p:pic>
          <p:nvPicPr>
            <p:cNvPr id="34" name="그림 33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48CF6E09-11C3-C6A0-8955-66752D449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5" name="그림 34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B9F71A7E-5908-7A7B-41B0-C1AFC35C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6" name="그림 35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EA83E576-30F5-061C-44E4-BCE2793F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0C7541-AC3F-31EB-56ED-384D98E21D4A}"/>
              </a:ext>
            </a:extLst>
          </p:cNvPr>
          <p:cNvGrpSpPr/>
          <p:nvPr/>
        </p:nvGrpSpPr>
        <p:grpSpPr>
          <a:xfrm>
            <a:off x="14467258" y="1159923"/>
            <a:ext cx="1116851" cy="342130"/>
            <a:chOff x="2512169" y="5341125"/>
            <a:chExt cx="1808352" cy="55396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A76EED6-683C-E669-BFA7-64B72073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9" name="그림 38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B06FF9A-094F-1423-A8EF-F12BF9ED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40" name="그림 39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4CD75520-67EC-5BEE-C900-807922F3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4A539C-A24C-127E-32B1-5523FE852AC2}"/>
              </a:ext>
            </a:extLst>
          </p:cNvPr>
          <p:cNvSpPr txBox="1"/>
          <p:nvPr/>
        </p:nvSpPr>
        <p:spPr>
          <a:xfrm>
            <a:off x="6672263" y="75695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창술사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FD7E88B-30B4-EFE6-B456-2367F5286E1E}"/>
              </a:ext>
            </a:extLst>
          </p:cNvPr>
          <p:cNvGrpSpPr/>
          <p:nvPr/>
        </p:nvGrpSpPr>
        <p:grpSpPr>
          <a:xfrm>
            <a:off x="1379538" y="756955"/>
            <a:ext cx="3328129" cy="263791"/>
            <a:chOff x="1379538" y="756955"/>
            <a:chExt cx="3328129" cy="26379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E176E5-DB57-04EB-204D-55F96EFEE55E}"/>
                </a:ext>
              </a:extLst>
            </p:cNvPr>
            <p:cNvSpPr txBox="1"/>
            <p:nvPr/>
          </p:nvSpPr>
          <p:spPr>
            <a:xfrm>
              <a:off x="1379538" y="756955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창술사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72E47F6-5414-5934-18E1-53701851900C}"/>
                </a:ext>
              </a:extLst>
            </p:cNvPr>
            <p:cNvGrpSpPr/>
            <p:nvPr/>
          </p:nvGrpSpPr>
          <p:grpSpPr>
            <a:xfrm>
              <a:off x="2445829" y="770203"/>
              <a:ext cx="2261838" cy="250543"/>
              <a:chOff x="2445829" y="4140525"/>
              <a:chExt cx="2261838" cy="250543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93315DA-7B0E-C544-8581-30B7799E5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9B076E5-3290-11FE-6802-1363574EFFB3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E4B59A3-2995-7E67-DE38-FBABC89C8D43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D030F4A-367A-D2B5-71AA-5D499D9A20EB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1376980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 중심의 빠르고  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69663D-D99C-6411-8D81-0CAB6CA29C10}"/>
              </a:ext>
            </a:extLst>
          </p:cNvPr>
          <p:cNvGrpSpPr/>
          <p:nvPr/>
        </p:nvGrpSpPr>
        <p:grpSpPr>
          <a:xfrm>
            <a:off x="7738554" y="770203"/>
            <a:ext cx="2261838" cy="250543"/>
            <a:chOff x="2445829" y="4140525"/>
            <a:chExt cx="2261838" cy="250543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12DDA23-9C7E-3454-37B6-44C59B4AB692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29" y="4391068"/>
              <a:ext cx="224301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rgbClr val="7F7F7F">
                      <a:alpha val="50000"/>
                    </a:srgbClr>
                  </a:gs>
                  <a:gs pos="16000">
                    <a:schemeClr val="bg1">
                      <a:lumMod val="50000"/>
                      <a:alpha val="70000"/>
                    </a:schemeClr>
                  </a:gs>
                  <a:gs pos="74000">
                    <a:schemeClr val="bg1">
                      <a:lumMod val="50000"/>
                      <a:alpha val="3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E970196-839A-CB40-F3D8-65F7ECEE507A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46221"/>
              <a:chOff x="2445829" y="4140525"/>
              <a:chExt cx="2261838" cy="246221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B2D0E6-0D5D-4724-3017-4F921BB7DE40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ln w="508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99570B-A1DE-F1EB-6124-13E14D53E959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69F6794-CD27-D586-B025-B4428F206A9F}"/>
              </a:ext>
            </a:extLst>
          </p:cNvPr>
          <p:cNvSpPr txBox="1"/>
          <p:nvPr/>
        </p:nvSpPr>
        <p:spPr>
          <a:xfrm>
            <a:off x="1540507" y="1846989"/>
            <a:ext cx="3074560" cy="86177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연가비기의 재사용 대기 시간 감소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735AD6D-E896-095B-E6FC-2B22D9388B2E}"/>
              </a:ext>
            </a:extLst>
          </p:cNvPr>
          <p:cNvSpPr txBox="1"/>
          <p:nvPr/>
        </p:nvSpPr>
        <p:spPr>
          <a:xfrm>
            <a:off x="1540507" y="2950229"/>
            <a:ext cx="4158190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최후의 판단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소모하여 추가 피해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피해량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활용처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2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깨달음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이동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효과의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환영출수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분신이 생성되어 추가 타격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분신을 활용하여 스킬의 시전 시간을 줄여 빠른 재사용 대기 시간을 최대한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66E306-DDFD-155C-8AF0-4E37B4E9831B}"/>
              </a:ext>
            </a:extLst>
          </p:cNvPr>
          <p:cNvSpPr txBox="1"/>
          <p:nvPr/>
        </p:nvSpPr>
        <p:spPr>
          <a:xfrm>
            <a:off x="7116629" y="1317118"/>
            <a:ext cx="1947649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효과 획득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연가심공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다음 스킬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강화된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순간 높은 피해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56462D-A209-DE52-25A0-544A44011586}"/>
              </a:ext>
            </a:extLst>
          </p:cNvPr>
          <p:cNvSpPr txBox="1"/>
          <p:nvPr/>
        </p:nvSpPr>
        <p:spPr>
          <a:xfrm>
            <a:off x="7116629" y="2950229"/>
            <a:ext cx="3209212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파괴하는 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치명타 적중률을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반응 속도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재빠른 손놀림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속도를 증가시켜 순간적으로 높은 피해를 줄 수 있게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F0A633-63DC-71D3-AF2D-A0BCE3273E97}"/>
              </a:ext>
            </a:extLst>
          </p:cNvPr>
          <p:cNvSpPr txBox="1"/>
          <p:nvPr/>
        </p:nvSpPr>
        <p:spPr>
          <a:xfrm>
            <a:off x="1540507" y="4616407"/>
            <a:ext cx="4352153" cy="12208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 공격 회피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효과 등 이동기를 적극적으로 활용하여 적에게 근접하여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돌아오면 바로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바로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사용해야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사용으로 치명타 적중률 증가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 후 난무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 생성 스킬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설치형 스킬 적극적 활용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804E26-B7D0-0D8B-B531-B7F9E4214E67}"/>
              </a:ext>
            </a:extLst>
          </p:cNvPr>
          <p:cNvSpPr txBox="1"/>
          <p:nvPr/>
        </p:nvSpPr>
        <p:spPr>
          <a:xfrm>
            <a:off x="7082783" y="4616252"/>
            <a:ext cx="4510850" cy="101566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신중하게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심공에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확정적으로 사용하므로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적중해야 게이지를 채워 제대로 효과를 발휘할 수 있음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효과가 유지되는 동안에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 대처를 위한 스탠스 변경과 스탠스 변경 효과의 효율적 활용 사이에서 선택이 필요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E741C5-3461-2B0A-E148-AF233EC1E52F}"/>
              </a:ext>
            </a:extLst>
          </p:cNvPr>
          <p:cNvSpPr txBox="1"/>
          <p:nvPr/>
        </p:nvSpPr>
        <p:spPr>
          <a:xfrm>
            <a:off x="1695142" y="5795833"/>
            <a:ext cx="3951403" cy="61042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아드레날린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82E650B-CB4A-57DF-F02D-666523CEFC13}"/>
              </a:ext>
            </a:extLst>
          </p:cNvPr>
          <p:cNvSpPr txBox="1"/>
          <p:nvPr/>
        </p:nvSpPr>
        <p:spPr>
          <a:xfrm>
            <a:off x="7053127" y="5831299"/>
            <a:ext cx="4570162" cy="65659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76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2A4-0C45-8BF6-74C9-6E077E0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8DC72-375B-95CC-DBFF-C75C5DA11B6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A6800D-FF84-01B3-503F-CBBBF3664BE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05E054-A969-C678-E1C3-5DB5EA20CD9B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FCDDD2-BA6B-900E-272E-DA8A2EC7C3C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E22F7D-F26F-231E-4B55-02F0F3F2CEA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230AE6-4D1F-8AF3-A0F4-032A443092D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비연계형 효과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99A635-72FB-2F29-C45E-E3118231B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6816"/>
              </p:ext>
            </p:extLst>
          </p:nvPr>
        </p:nvGraphicFramePr>
        <p:xfrm>
          <a:off x="6672263" y="3382477"/>
          <a:ext cx="6779107" cy="10651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11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226799707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498488686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4080909384"/>
                    </a:ext>
                  </a:extLst>
                </a:gridCol>
                <a:gridCol w="401400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 err="1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티어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이름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레벨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필요 포인트 </a:t>
                      </a:r>
                      <a:b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</a:b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레벨 당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5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이동속도가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증가하고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공격속도가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92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치명타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20.0/40.0/60.0%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96914"/>
                  </a:ext>
                </a:extLst>
              </a:tr>
            </a:tbl>
          </a:graphicData>
        </a:graphic>
      </p:graphicFrame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6945504-4347-3CC6-8860-6162847AA2B4}"/>
              </a:ext>
            </a:extLst>
          </p:cNvPr>
          <p:cNvGrpSpPr/>
          <p:nvPr/>
        </p:nvGrpSpPr>
        <p:grpSpPr>
          <a:xfrm>
            <a:off x="1465654" y="2303591"/>
            <a:ext cx="2446477" cy="2250817"/>
            <a:chOff x="1776346" y="1337104"/>
            <a:chExt cx="2446477" cy="2250817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F609E12-8962-1846-3139-E0938D0ABC51}"/>
                </a:ext>
              </a:extLst>
            </p:cNvPr>
            <p:cNvGrpSpPr/>
            <p:nvPr/>
          </p:nvGrpSpPr>
          <p:grpSpPr>
            <a:xfrm>
              <a:off x="3420023" y="2640507"/>
              <a:ext cx="802800" cy="947414"/>
              <a:chOff x="4970491" y="1337104"/>
              <a:chExt cx="802800" cy="947414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B3BD09-397B-E7CA-E77B-D6328B1C2E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0491" y="1337104"/>
                <a:ext cx="802800" cy="746700"/>
                <a:chOff x="6106643" y="6020240"/>
                <a:chExt cx="551376" cy="512846"/>
              </a:xfrm>
            </p:grpSpPr>
            <p:pic>
              <p:nvPicPr>
                <p:cNvPr id="125" name="그림 124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8B2832D-BEB7-A821-6ACA-E3E6B7BC7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D7C9F41-F28A-32AB-45F8-02296ABAB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0CE5F9D-1D55-39B2-BC65-04308A7A131C}"/>
                  </a:ext>
                </a:extLst>
              </p:cNvPr>
              <p:cNvGrpSpPr/>
              <p:nvPr/>
            </p:nvGrpSpPr>
            <p:grpSpPr>
              <a:xfrm>
                <a:off x="5103981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87FEC299-336E-49AC-E4BC-D07DAFA4437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57BA70D-024F-79B5-3BEC-798AAB551F4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4BCF3EA4-EA86-056A-CB27-2C212B396FBC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E9FDC9B-7164-3F0D-B0AA-F49DA285FA33}"/>
                </a:ext>
              </a:extLst>
            </p:cNvPr>
            <p:cNvGrpSpPr/>
            <p:nvPr/>
          </p:nvGrpSpPr>
          <p:grpSpPr>
            <a:xfrm>
              <a:off x="1780850" y="2640507"/>
              <a:ext cx="802800" cy="947414"/>
              <a:chOff x="2354995" y="1337104"/>
              <a:chExt cx="802800" cy="947414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942CAEB-42FA-A6B3-D86B-4F0A694A34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4995" y="1337104"/>
                <a:ext cx="802800" cy="746700"/>
                <a:chOff x="2778542" y="6020240"/>
                <a:chExt cx="551376" cy="512846"/>
              </a:xfrm>
            </p:grpSpPr>
            <p:pic>
              <p:nvPicPr>
                <p:cNvPr id="133" name="그림 132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63C2299-3F83-C5A5-E4F7-5CDD1C185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5" name="그림 13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3681E16-7029-0CC3-07D2-C82976464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1072FD11-F36C-4648-CF65-F9140879793A}"/>
                  </a:ext>
                </a:extLst>
              </p:cNvPr>
              <p:cNvGrpSpPr/>
              <p:nvPr/>
            </p:nvGrpSpPr>
            <p:grpSpPr>
              <a:xfrm>
                <a:off x="2488485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79BA503C-933D-EF01-EB56-13677C74223B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665FB80-8B00-08A0-9B8B-D205C564178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99F9B41B-EF0C-1A41-C100-4407103A2D8A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3540B731-50E7-F8E3-B875-CC4C2621D8AD}"/>
                </a:ext>
              </a:extLst>
            </p:cNvPr>
            <p:cNvGrpSpPr/>
            <p:nvPr/>
          </p:nvGrpSpPr>
          <p:grpSpPr>
            <a:xfrm>
              <a:off x="3420023" y="1337104"/>
              <a:ext cx="802800" cy="947414"/>
              <a:chOff x="4100024" y="1337104"/>
              <a:chExt cx="802800" cy="947414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AD9FFC-A414-0F75-6C56-52BD6B9C8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00024" y="1337104"/>
                <a:ext cx="802800" cy="746700"/>
                <a:chOff x="6106643" y="5027047"/>
                <a:chExt cx="551376" cy="512846"/>
              </a:xfrm>
            </p:grpSpPr>
            <p:pic>
              <p:nvPicPr>
                <p:cNvPr id="129" name="그림 128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6B1F8C6-0704-E2F9-62D2-83B67E5B9E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6A8E9BE-F389-1157-D09A-AE0730E06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ED1B16BD-4CE7-8C94-BEE1-A34463F36D75}"/>
                  </a:ext>
                </a:extLst>
              </p:cNvPr>
              <p:cNvGrpSpPr/>
              <p:nvPr/>
            </p:nvGrpSpPr>
            <p:grpSpPr>
              <a:xfrm>
                <a:off x="4233514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3C687394-2424-879D-C903-6F7372B7CAB2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DACED32-E2D2-2C76-8C9D-D8149E612D22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B74FA66E-DB09-B5D5-5601-799D1EBE6BB6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93A73FA3-F9A9-80EA-F6E2-FABC199C095D}"/>
                </a:ext>
              </a:extLst>
            </p:cNvPr>
            <p:cNvGrpSpPr/>
            <p:nvPr/>
          </p:nvGrpSpPr>
          <p:grpSpPr>
            <a:xfrm>
              <a:off x="1776346" y="1337104"/>
              <a:ext cx="802800" cy="947414"/>
              <a:chOff x="1776346" y="1337104"/>
              <a:chExt cx="802800" cy="947414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16ADF3AF-ABFE-0407-7B57-15A32011B6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76346" y="1337104"/>
                <a:ext cx="802800" cy="746700"/>
                <a:chOff x="2778542" y="5027047"/>
                <a:chExt cx="551376" cy="512846"/>
              </a:xfrm>
            </p:grpSpPr>
            <p:pic>
              <p:nvPicPr>
                <p:cNvPr id="137" name="그림 136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1B34D99-93A8-B429-A9A9-A9E746E7F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9" name="그림 1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60F8759-9DFD-B34B-7521-05FB488A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1D630527-0C9C-E747-A1FD-B2B6F6D76FD1}"/>
                  </a:ext>
                </a:extLst>
              </p:cNvPr>
              <p:cNvGrpSpPr/>
              <p:nvPr/>
            </p:nvGrpSpPr>
            <p:grpSpPr>
              <a:xfrm>
                <a:off x="1909836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6EDCF3D-C1E9-653E-9AD5-FDC37609D84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C77C0D9-6C9C-0CF8-DCBF-585D3E209291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4804CE4F-65AA-950E-1207-A1D0C25B6ECB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1738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729AD4-6E0B-D7A4-85D9-4716640EC1A5}"/>
              </a:ext>
            </a:extLst>
          </p:cNvPr>
          <p:cNvSpPr/>
          <p:nvPr/>
        </p:nvSpPr>
        <p:spPr>
          <a:xfrm>
            <a:off x="1379538" y="523874"/>
            <a:ext cx="10585450" cy="61087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698A0B-A7F1-DDF2-0FD2-511744445021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6672263" y="523874"/>
            <a:ext cx="0" cy="6108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3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데이터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4235-1AE3-40A1-6C4C-3966542E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A38EC5-C582-05A6-FD1D-DCC5D0578C07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E17D9E-4BB0-C8F9-4521-302DB222C2B0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102010-80E3-4C6B-3025-813D4EF5BBB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9C6C3-C5B9-BF4B-16EE-7A7FD7826ADB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1A2BB9-5041-51F2-59EB-E4D44820DCB3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FCC3DC-04E5-9C35-99CC-ADD0915BCC1E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62372-F71C-917D-846A-C496C1B741D5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056C36-DF43-BDA0-FABC-C551214CF7E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7357722-DFF6-B9FD-DB5F-90D63E1F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7F46DC-5D06-D0E0-C209-02BFF8870C73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64FE8-22AB-1A62-B1F0-0403F094BB6E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B7CDE0-2201-20A9-52EA-2B4C7D54DDFE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348C567-40AD-B96A-EAF6-3C038E5C9829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6E375C-F7F1-E391-21F4-E12E1548C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951B54-89FA-2508-2CE3-2DD8691A77C3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44339-E151-BE3D-76D2-7568B6356FA4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챙기고 싶은 유저들에게 최고의 선택이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52526E-577D-C360-E778-ACF813E5BB61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32B1C5D-F601-8C36-C299-BB0F9A586E0A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0404F4D-3BF4-28DC-608F-14E6926D9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B9A197-5101-9061-2269-8AC2CE3F24A8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2A9780-147E-4D6D-A3E0-77D27E7EB682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02626B5-E7D2-C264-B908-60536A1AAA6C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EC390A-2327-F3F7-C8C2-C8958D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512E5E-539A-729C-86BB-D19D517369B4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7F3976-7E2D-7207-396B-A08533AFC042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CFFA6BA-02AC-5FED-01A7-D62999C37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EA52E0-380A-A85E-5E94-9CE11FC4DD12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2B94F1-638F-4ED6-9001-D0FD052EB6D2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27277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318B1E-BC61-5F58-A442-5F1FCF6CC8B6}"/>
                </a:ext>
              </a:extLst>
            </p:cNvPr>
            <p:cNvSpPr txBox="1"/>
            <p:nvPr/>
          </p:nvSpPr>
          <p:spPr>
            <a:xfrm>
              <a:off x="1379538" y="4127277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AA1E77-9FC5-B17D-B2F8-80F1158A09D0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50543"/>
              <a:chOff x="2445829" y="4140525"/>
              <a:chExt cx="2261838" cy="25054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379C1C7-8ABA-C271-6CA6-F4ED63AE7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23F4825-6438-F8B4-5B8A-7FADD9F0E689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609223-0E59-7C53-727A-981D0EA9E13D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8A2E39-E49E-7F03-C8AA-A0363CCE2FD2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688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385450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357227"/>
              </p:ext>
            </p:extLst>
          </p:nvPr>
        </p:nvGraphicFramePr>
        <p:xfrm>
          <a:off x="1379538" y="4037963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399460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789870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540421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712095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E7A292-0329-AF50-22FF-00D4CACAD835}"/>
              </a:ext>
            </a:extLst>
          </p:cNvPr>
          <p:cNvGrpSpPr/>
          <p:nvPr/>
        </p:nvGrpSpPr>
        <p:grpSpPr>
          <a:xfrm>
            <a:off x="1379276" y="644527"/>
            <a:ext cx="10585450" cy="1416955"/>
            <a:chOff x="1379538" y="644527"/>
            <a:chExt cx="10585450" cy="1416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4DB849-4F49-9CCB-D0AC-688CD470C051}"/>
                </a:ext>
              </a:extLst>
            </p:cNvPr>
            <p:cNvSpPr/>
            <p:nvPr/>
          </p:nvSpPr>
          <p:spPr>
            <a:xfrm>
              <a:off x="1379538" y="644527"/>
              <a:ext cx="10585450" cy="141695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6729406" cy="1303184"/>
              <a:chOff x="2192406" y="666232"/>
              <a:chExt cx="6729406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6729406" cy="519596"/>
                <a:chOff x="1523341" y="1181604"/>
                <a:chExt cx="6729406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672940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변경에 대한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6EFFE1-564E-E1DC-22ED-15A1616B9DA4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5913F1-F802-B2E3-8A82-D3FF45A36596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6DFC491-8E56-66FE-B645-ADB1348240EB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B4A661-BD7B-5EDD-6800-01BBF0566097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913019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rightnessContrast brigh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5D231-0DD2-450F-AFEF-755D96D3B821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F0F81-0CE5-2E0A-A324-9AAF327CE43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게이지</a:t>
            </a:r>
          </a:p>
        </p:txBody>
      </p: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9BCA31-DD8D-6440-9A13-A39AAB817873}"/>
              </a:ext>
            </a:extLst>
          </p:cNvPr>
          <p:cNvSpPr/>
          <p:nvPr/>
        </p:nvSpPr>
        <p:spPr>
          <a:xfrm>
            <a:off x="1152000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CF9EF-B95A-9ED6-899B-2D6E259D43DE}"/>
              </a:ext>
            </a:extLst>
          </p:cNvPr>
          <p:cNvSpPr/>
          <p:nvPr/>
        </p:nvSpPr>
        <p:spPr>
          <a:xfrm>
            <a:off x="1379537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3309D9-76EA-A26E-FA0D-D1ED4A49AA4C}"/>
              </a:ext>
            </a:extLst>
          </p:cNvPr>
          <p:cNvGrpSpPr/>
          <p:nvPr/>
        </p:nvGrpSpPr>
        <p:grpSpPr>
          <a:xfrm>
            <a:off x="1379538" y="4898991"/>
            <a:ext cx="6583826" cy="1729198"/>
            <a:chOff x="1379538" y="734765"/>
            <a:chExt cx="6583826" cy="17291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0BAB45-341F-1161-52A2-1CDA9FF58BB0}"/>
                </a:ext>
              </a:extLst>
            </p:cNvPr>
            <p:cNvSpPr txBox="1"/>
            <p:nvPr/>
          </p:nvSpPr>
          <p:spPr>
            <a:xfrm>
              <a:off x="1379538" y="734765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연출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001CBB-B3AF-EE81-5579-6D0E2E4098B7}"/>
                </a:ext>
              </a:extLst>
            </p:cNvPr>
            <p:cNvGrpSpPr/>
            <p:nvPr/>
          </p:nvGrpSpPr>
          <p:grpSpPr>
            <a:xfrm>
              <a:off x="1523342" y="1129691"/>
              <a:ext cx="6440022" cy="1334272"/>
              <a:chOff x="1632725" y="2224447"/>
              <a:chExt cx="6440022" cy="133427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44FB2F8-9902-35E7-894C-BDDB6DFCD8C8}"/>
                  </a:ext>
                </a:extLst>
              </p:cNvPr>
              <p:cNvGrpSpPr/>
              <p:nvPr/>
            </p:nvGrpSpPr>
            <p:grpSpPr>
              <a:xfrm>
                <a:off x="1632725" y="2224447"/>
                <a:ext cx="3056944" cy="262800"/>
                <a:chOff x="1534226" y="2236801"/>
                <a:chExt cx="3056944" cy="262800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471287-DAFD-01C0-A1CB-881A234F75BB}"/>
                    </a:ext>
                  </a:extLst>
                </p:cNvPr>
                <p:cNvSpPr/>
                <p:nvPr/>
              </p:nvSpPr>
              <p:spPr>
                <a:xfrm>
                  <a:off x="1534226" y="2236801"/>
                  <a:ext cx="3056944" cy="262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12D4E42-671D-5395-F329-3706303A76B4}"/>
                    </a:ext>
                  </a:extLst>
                </p:cNvPr>
                <p:cNvSpPr txBox="1"/>
                <p:nvPr/>
              </p:nvSpPr>
              <p:spPr>
                <a:xfrm>
                  <a:off x="1850026" y="2252785"/>
                  <a:ext cx="242534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가운데의 무기가 아래로 내려가며 사라진다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04925EC-805E-F316-0F70-005920FB968D}"/>
                  </a:ext>
                </a:extLst>
              </p:cNvPr>
              <p:cNvGrpSpPr/>
              <p:nvPr/>
            </p:nvGrpSpPr>
            <p:grpSpPr>
              <a:xfrm>
                <a:off x="1879073" y="2633246"/>
                <a:ext cx="2564248" cy="925473"/>
                <a:chOff x="1830445" y="2619735"/>
                <a:chExt cx="2564248" cy="925473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CC404F23-DE90-C1C3-9D67-B1199F954CF5}"/>
                    </a:ext>
                  </a:extLst>
                </p:cNvPr>
                <p:cNvGrpSpPr/>
                <p:nvPr/>
              </p:nvGrpSpPr>
              <p:grpSpPr>
                <a:xfrm>
                  <a:off x="1830445" y="2639501"/>
                  <a:ext cx="936784" cy="885940"/>
                  <a:chOff x="7012614" y="1411609"/>
                  <a:chExt cx="936784" cy="885940"/>
                </a:xfrm>
              </p:grpSpPr>
              <p:pic>
                <p:nvPicPr>
                  <p:cNvPr id="52" name="Picture 4">
                    <a:extLst>
                      <a:ext uri="{FF2B5EF4-FFF2-40B4-BE49-F238E27FC236}">
                        <a16:creationId xmlns:a16="http://schemas.microsoft.com/office/drawing/2014/main" id="{D3A52E2C-9B66-AC7D-C3E6-E089A5464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760" t="5982" r="4705" b="58288"/>
                  <a:stretch/>
                </p:blipFill>
                <p:spPr bwMode="auto">
                  <a:xfrm rot="3571924" flipH="1">
                    <a:off x="7183621" y="1432108"/>
                    <a:ext cx="768049" cy="727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2107D98F-AA85-365B-52B1-7062DCB3118A}"/>
                      </a:ext>
                    </a:extLst>
                  </p:cNvPr>
                  <p:cNvGrpSpPr/>
                  <p:nvPr/>
                </p:nvGrpSpPr>
                <p:grpSpPr>
                  <a:xfrm>
                    <a:off x="7012614" y="1509910"/>
                    <a:ext cx="936784" cy="787639"/>
                    <a:chOff x="7511207" y="1782478"/>
                    <a:chExt cx="2133083" cy="1793475"/>
                  </a:xfrm>
                  <a:solidFill>
                    <a:srgbClr val="BD9C7C"/>
                  </a:solidFill>
                </p:grpSpPr>
                <p:grpSp>
                  <p:nvGrpSpPr>
                    <p:cNvPr id="54" name="그룹 53">
                      <a:extLst>
                        <a:ext uri="{FF2B5EF4-FFF2-40B4-BE49-F238E27FC236}">
                          <a16:creationId xmlns:a16="http://schemas.microsoft.com/office/drawing/2014/main" id="{F53E598E-26A1-10F8-8787-E8DE9884C4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78"/>
                      <a:ext cx="2133083" cy="1682336"/>
                      <a:chOff x="7511207" y="1782478"/>
                      <a:chExt cx="2133083" cy="1682336"/>
                    </a:xfrm>
                    <a:grpFill/>
                  </p:grpSpPr>
                  <p:sp>
                    <p:nvSpPr>
                      <p:cNvPr id="56" name="막힌 원호 55">
                        <a:extLst>
                          <a:ext uri="{FF2B5EF4-FFF2-40B4-BE49-F238E27FC236}">
                            <a16:creationId xmlns:a16="http://schemas.microsoft.com/office/drawing/2014/main" id="{E681894A-0AA3-6174-4E81-221F9D5E5908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7" name="막힌 원호 56">
                        <a:extLst>
                          <a:ext uri="{FF2B5EF4-FFF2-40B4-BE49-F238E27FC236}">
                            <a16:creationId xmlns:a16="http://schemas.microsoft.com/office/drawing/2014/main" id="{6202EA3E-72A3-BA94-A190-9F7123534AE2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55" name="막힌 원호 54">
                      <a:extLst>
                        <a:ext uri="{FF2B5EF4-FFF2-40B4-BE49-F238E27FC236}">
                          <a16:creationId xmlns:a16="http://schemas.microsoft.com/office/drawing/2014/main" id="{C075CD0A-98E1-F405-F11E-F80780D1EFC8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2E1492E-6EDC-EBDC-3DD6-BBC97C81E497}"/>
                    </a:ext>
                  </a:extLst>
                </p:cNvPr>
                <p:cNvGrpSpPr/>
                <p:nvPr/>
              </p:nvGrpSpPr>
              <p:grpSpPr>
                <a:xfrm>
                  <a:off x="3457906" y="2619735"/>
                  <a:ext cx="936787" cy="925473"/>
                  <a:chOff x="8229534" y="1372076"/>
                  <a:chExt cx="936787" cy="925473"/>
                </a:xfrm>
              </p:grpSpPr>
              <p:pic>
                <p:nvPicPr>
                  <p:cNvPr id="42" name="Picture 4">
                    <a:extLst>
                      <a:ext uri="{FF2B5EF4-FFF2-40B4-BE49-F238E27FC236}">
                        <a16:creationId xmlns:a16="http://schemas.microsoft.com/office/drawing/2014/main" id="{446D392B-C9EA-882B-9DA0-C442BB921C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760" t="5982" r="4705" b="58288"/>
                  <a:stretch/>
                </p:blipFill>
                <p:spPr bwMode="auto">
                  <a:xfrm rot="3571924" flipH="1">
                    <a:off x="8382878" y="1432108"/>
                    <a:ext cx="768049" cy="727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5D7D61C-4B07-146E-912F-F6BA260AD3F0}"/>
                      </a:ext>
                    </a:extLst>
                  </p:cNvPr>
                  <p:cNvGrpSpPr/>
                  <p:nvPr/>
                </p:nvGrpSpPr>
                <p:grpSpPr>
                  <a:xfrm>
                    <a:off x="8229534" y="1509911"/>
                    <a:ext cx="936787" cy="787638"/>
                    <a:chOff x="5019551" y="1541330"/>
                    <a:chExt cx="1172248" cy="985610"/>
                  </a:xfrm>
                </p:grpSpPr>
                <p:pic>
                  <p:nvPicPr>
                    <p:cNvPr id="46" name="Picture 4">
                      <a:extLst>
                        <a:ext uri="{FF2B5EF4-FFF2-40B4-BE49-F238E27FC236}">
                          <a16:creationId xmlns:a16="http://schemas.microsoft.com/office/drawing/2014/main" id="{BC7528A9-790A-1F10-66E5-D71E2C2668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116" t="7448" r="4705" b="69892"/>
                    <a:stretch/>
                  </p:blipFill>
                  <p:spPr bwMode="auto">
                    <a:xfrm rot="3571924" flipH="1">
                      <a:off x="5472955" y="1868942"/>
                      <a:ext cx="441121" cy="5770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47" name="그룹 46">
                      <a:extLst>
                        <a:ext uri="{FF2B5EF4-FFF2-40B4-BE49-F238E27FC236}">
                          <a16:creationId xmlns:a16="http://schemas.microsoft.com/office/drawing/2014/main" id="{4AE46B81-D56E-CBF0-DC41-CE02E797DE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9551" y="1541330"/>
                      <a:ext cx="1172248" cy="985610"/>
                      <a:chOff x="7511207" y="1782480"/>
                      <a:chExt cx="2133090" cy="1793473"/>
                    </a:xfrm>
                    <a:solidFill>
                      <a:srgbClr val="BD9C7C"/>
                    </a:solidFill>
                  </p:grpSpPr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B92D1950-48F0-F960-6FB1-8D7DBAB745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80"/>
                        <a:ext cx="2133090" cy="1682337"/>
                        <a:chOff x="7511207" y="1782480"/>
                        <a:chExt cx="2133090" cy="1682337"/>
                      </a:xfrm>
                      <a:grpFill/>
                    </p:grpSpPr>
                    <p:sp>
                      <p:nvSpPr>
                        <p:cNvPr id="50" name="막힌 원호 49">
                          <a:extLst>
                            <a:ext uri="{FF2B5EF4-FFF2-40B4-BE49-F238E27FC236}">
                              <a16:creationId xmlns:a16="http://schemas.microsoft.com/office/drawing/2014/main" id="{32B56C67-2850-FB81-AC7E-2F1ACA0E9D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51" name="막힌 원호 50">
                          <a:extLst>
                            <a:ext uri="{FF2B5EF4-FFF2-40B4-BE49-F238E27FC236}">
                              <a16:creationId xmlns:a16="http://schemas.microsoft.com/office/drawing/2014/main" id="{892F4105-DB24-0786-C89A-82CFFB901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49" name="막힌 원호 48">
                        <a:extLst>
                          <a:ext uri="{FF2B5EF4-FFF2-40B4-BE49-F238E27FC236}">
                            <a16:creationId xmlns:a16="http://schemas.microsoft.com/office/drawing/2014/main" id="{159B383E-5C5A-08D3-B457-28E8F3A50DE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:a16="http://schemas.microsoft.com/office/drawing/2014/main" id="{59EE19CA-29A3-1C36-6E94-9968DB6F5B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11231" y="1689769"/>
                    <a:ext cx="0" cy="41887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화살표 연결선 44">
                    <a:extLst>
                      <a:ext uri="{FF2B5EF4-FFF2-40B4-BE49-F238E27FC236}">
                        <a16:creationId xmlns:a16="http://schemas.microsoft.com/office/drawing/2014/main" id="{4DC2B55E-7322-8B45-E4CC-9EB77C0D4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7110" y="1372076"/>
                    <a:ext cx="0" cy="39732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화살표: 오른쪽 40">
                  <a:extLst>
                    <a:ext uri="{FF2B5EF4-FFF2-40B4-BE49-F238E27FC236}">
                      <a16:creationId xmlns:a16="http://schemas.microsoft.com/office/drawing/2014/main" id="{F31F6EC7-81D6-87CF-53A1-537579CEB099}"/>
                    </a:ext>
                  </a:extLst>
                </p:cNvPr>
                <p:cNvSpPr/>
                <p:nvPr/>
              </p:nvSpPr>
              <p:spPr>
                <a:xfrm>
                  <a:off x="2977920" y="3015874"/>
                  <a:ext cx="269294" cy="13319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C09D27-A012-3D5F-8C96-1CD819BCCF95}"/>
                  </a:ext>
                </a:extLst>
              </p:cNvPr>
              <p:cNvGrpSpPr/>
              <p:nvPr/>
            </p:nvGrpSpPr>
            <p:grpSpPr>
              <a:xfrm>
                <a:off x="5015803" y="2224447"/>
                <a:ext cx="3056944" cy="262800"/>
                <a:chOff x="4721234" y="2145315"/>
                <a:chExt cx="3056944" cy="2628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49F0512-F9AF-765E-F06C-A8B65E6E1B71}"/>
                    </a:ext>
                  </a:extLst>
                </p:cNvPr>
                <p:cNvSpPr/>
                <p:nvPr/>
              </p:nvSpPr>
              <p:spPr>
                <a:xfrm>
                  <a:off x="4721234" y="2145315"/>
                  <a:ext cx="3056944" cy="262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33F1397-54CA-82FE-5E9F-D7C8F18E06C7}"/>
                    </a:ext>
                  </a:extLst>
                </p:cNvPr>
                <p:cNvSpPr txBox="1"/>
                <p:nvPr/>
              </p:nvSpPr>
              <p:spPr>
                <a:xfrm>
                  <a:off x="5142031" y="2161299"/>
                  <a:ext cx="221535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변경된 스탠스에서 사용하는 무기가 올라온다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923FA7-5557-2E77-3C40-E5E64CE7BCD8}"/>
                  </a:ext>
                </a:extLst>
              </p:cNvPr>
              <p:cNvGrpSpPr/>
              <p:nvPr/>
            </p:nvGrpSpPr>
            <p:grpSpPr>
              <a:xfrm>
                <a:off x="5262151" y="2697571"/>
                <a:ext cx="2564248" cy="839706"/>
                <a:chOff x="5515329" y="2662618"/>
                <a:chExt cx="2564248" cy="839706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BAD690D-5CCE-0605-EAD4-B3CDBEEA74B9}"/>
                    </a:ext>
                  </a:extLst>
                </p:cNvPr>
                <p:cNvGrpSpPr/>
                <p:nvPr/>
              </p:nvGrpSpPr>
              <p:grpSpPr>
                <a:xfrm>
                  <a:off x="7149664" y="2662618"/>
                  <a:ext cx="929913" cy="839706"/>
                  <a:chOff x="10462417" y="1995106"/>
                  <a:chExt cx="929913" cy="839706"/>
                </a:xfrm>
              </p:grpSpPr>
              <p:pic>
                <p:nvPicPr>
                  <p:cNvPr id="31" name="Picture 6">
                    <a:extLst>
                      <a:ext uri="{FF2B5EF4-FFF2-40B4-BE49-F238E27FC236}">
                        <a16:creationId xmlns:a16="http://schemas.microsoft.com/office/drawing/2014/main" id="{6A809052-04EB-B6CA-D79E-05BF7D3C6B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21" r="7679" b="72866"/>
                  <a:stretch/>
                </p:blipFill>
                <p:spPr bwMode="auto">
                  <a:xfrm rot="20234215">
                    <a:off x="10671092" y="1995106"/>
                    <a:ext cx="477192" cy="7833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779BAC30-096F-4547-22E3-8BFD39AD332E}"/>
                      </a:ext>
                    </a:extLst>
                  </p:cNvPr>
                  <p:cNvGrpSpPr/>
                  <p:nvPr/>
                </p:nvGrpSpPr>
                <p:grpSpPr>
                  <a:xfrm>
                    <a:off x="10462417" y="2052950"/>
                    <a:ext cx="929913" cy="781862"/>
                    <a:chOff x="7511207" y="1782478"/>
                    <a:chExt cx="2133083" cy="1793475"/>
                  </a:xfrm>
                  <a:solidFill>
                    <a:srgbClr val="BD9C7C"/>
                  </a:solidFill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675BD521-B0FC-A73D-E3DE-4FCB383330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78"/>
                      <a:ext cx="2133083" cy="1682336"/>
                      <a:chOff x="7511207" y="1782478"/>
                      <a:chExt cx="2133083" cy="1682336"/>
                    </a:xfrm>
                    <a:grpFill/>
                  </p:grpSpPr>
                  <p:sp>
                    <p:nvSpPr>
                      <p:cNvPr id="35" name="막힌 원호 34">
                        <a:extLst>
                          <a:ext uri="{FF2B5EF4-FFF2-40B4-BE49-F238E27FC236}">
                            <a16:creationId xmlns:a16="http://schemas.microsoft.com/office/drawing/2014/main" id="{939EC877-84D7-D444-E5D4-C2C73559FC99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36" name="막힌 원호 35">
                        <a:extLst>
                          <a:ext uri="{FF2B5EF4-FFF2-40B4-BE49-F238E27FC236}">
                            <a16:creationId xmlns:a16="http://schemas.microsoft.com/office/drawing/2014/main" id="{47C885CC-B3BB-9241-4E95-FF59D15CEA54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34" name="막힌 원호 33">
                      <a:extLst>
                        <a:ext uri="{FF2B5EF4-FFF2-40B4-BE49-F238E27FC236}">
                          <a16:creationId xmlns:a16="http://schemas.microsoft.com/office/drawing/2014/main" id="{804E26D7-46A5-654F-0614-3717D7BBB760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6D4EF54-9CEB-9F5C-8FB9-0AD9D806702A}"/>
                    </a:ext>
                  </a:extLst>
                </p:cNvPr>
                <p:cNvGrpSpPr/>
                <p:nvPr/>
              </p:nvGrpSpPr>
              <p:grpSpPr>
                <a:xfrm>
                  <a:off x="5515329" y="2663759"/>
                  <a:ext cx="929913" cy="837425"/>
                  <a:chOff x="9383149" y="1995106"/>
                  <a:chExt cx="929913" cy="837425"/>
                </a:xfrm>
              </p:grpSpPr>
              <p:pic>
                <p:nvPicPr>
                  <p:cNvPr id="21" name="Picture 6">
                    <a:extLst>
                      <a:ext uri="{FF2B5EF4-FFF2-40B4-BE49-F238E27FC236}">
                        <a16:creationId xmlns:a16="http://schemas.microsoft.com/office/drawing/2014/main" id="{D012D135-51EB-6418-62C1-E7047692EE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21" r="7679" b="72866"/>
                  <a:stretch/>
                </p:blipFill>
                <p:spPr bwMode="auto">
                  <a:xfrm rot="20234215">
                    <a:off x="9599508" y="1995106"/>
                    <a:ext cx="477192" cy="7833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D2F6DBC4-A8F0-5AAD-CCD3-41102942A678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grpSp>
                  <p:nvGrpSpPr>
                    <p:cNvPr id="23" name="그룹 22">
                      <a:extLst>
                        <a:ext uri="{FF2B5EF4-FFF2-40B4-BE49-F238E27FC236}">
                          <a16:creationId xmlns:a16="http://schemas.microsoft.com/office/drawing/2014/main" id="{8240F08B-9601-31CD-6AE9-0AA30973DF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9383149" y="2050669"/>
                      <a:chExt cx="929913" cy="781862"/>
                    </a:xfrm>
                  </p:grpSpPr>
                  <p:pic>
                    <p:nvPicPr>
                      <p:cNvPr id="25" name="Picture 6">
                        <a:extLst>
                          <a:ext uri="{FF2B5EF4-FFF2-40B4-BE49-F238E27FC236}">
                            <a16:creationId xmlns:a16="http://schemas.microsoft.com/office/drawing/2014/main" id="{C586185B-6EBA-BC7B-8C02-8F1653A566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7036" r="7679" b="86571"/>
                      <a:stretch/>
                    </p:blipFill>
                    <p:spPr bwMode="auto">
                      <a:xfrm rot="20234215">
                        <a:off x="9735452" y="2417409"/>
                        <a:ext cx="248094" cy="387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76D8ABA5-FAD8-6883-29D9-60006C437A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83149" y="2050669"/>
                        <a:ext cx="929913" cy="781862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8F1D344C-B55B-FC5C-F3EF-92B19A6425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29" name="막힌 원호 28">
                            <a:extLst>
                              <a:ext uri="{FF2B5EF4-FFF2-40B4-BE49-F238E27FC236}">
                                <a16:creationId xmlns:a16="http://schemas.microsoft.com/office/drawing/2014/main" id="{EE73A488-53EB-C999-9B77-8A8A3FA02A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30" name="막힌 원호 29">
                            <a:extLst>
                              <a:ext uri="{FF2B5EF4-FFF2-40B4-BE49-F238E27FC236}">
                                <a16:creationId xmlns:a16="http://schemas.microsoft.com/office/drawing/2014/main" id="{DE8B9A26-1C19-117F-AAD8-AC877D8675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28" name="막힌 원호 27">
                          <a:extLst>
                            <a:ext uri="{FF2B5EF4-FFF2-40B4-BE49-F238E27FC236}">
                              <a16:creationId xmlns:a16="http://schemas.microsoft.com/office/drawing/2014/main" id="{C1F1B8DA-F9CD-63BB-5A8E-45E49D7052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6C8FB7A1-B0FD-A8E8-46B8-29E2D18984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954590" y="2105867"/>
                      <a:ext cx="0" cy="403054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0" name="화살표: 오른쪽 19">
                  <a:extLst>
                    <a:ext uri="{FF2B5EF4-FFF2-40B4-BE49-F238E27FC236}">
                      <a16:creationId xmlns:a16="http://schemas.microsoft.com/office/drawing/2014/main" id="{C467F2CE-BD70-8557-F017-EA755BECB6C3}"/>
                    </a:ext>
                  </a:extLst>
                </p:cNvPr>
                <p:cNvSpPr/>
                <p:nvPr/>
              </p:nvSpPr>
              <p:spPr>
                <a:xfrm>
                  <a:off x="6662804" y="3015874"/>
                  <a:ext cx="269294" cy="13319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647CE61-69C3-0C8B-E6CE-CF981B66A384}"/>
                  </a:ext>
                </a:extLst>
              </p:cNvPr>
              <p:cNvSpPr/>
              <p:nvPr/>
            </p:nvSpPr>
            <p:spPr>
              <a:xfrm>
                <a:off x="4595215" y="2286598"/>
                <a:ext cx="546393" cy="138499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776482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1138340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434886"/>
              </p:ext>
            </p:extLst>
          </p:nvPr>
        </p:nvGraphicFramePr>
        <p:xfrm>
          <a:off x="1523342" y="1490456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1823282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6226</TotalTime>
  <Words>2177</Words>
  <Application>Microsoft Office PowerPoint</Application>
  <PresentationFormat>와이드스크린</PresentationFormat>
  <Paragraphs>404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맑은 고딕</vt:lpstr>
      <vt:lpstr>Wingdings</vt:lpstr>
      <vt:lpstr>나눔고딕</vt:lpstr>
      <vt:lpstr>Pretendard Medium</vt:lpstr>
      <vt:lpstr>Cinzel Bold</vt:lpstr>
      <vt:lpstr>페이퍼로지 7 Bold</vt:lpstr>
      <vt:lpstr>페이퍼로지 9 Black</vt:lpstr>
      <vt:lpstr>Pretendard SemiBold</vt:lpstr>
      <vt:lpstr>페이퍼로지 5 Medium</vt:lpstr>
      <vt:lpstr>빛의 계승자 Bold</vt:lpstr>
      <vt:lpstr>Arial</vt:lpstr>
      <vt:lpstr>페이퍼로지 6 SemiBold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1137</cp:revision>
  <dcterms:modified xsi:type="dcterms:W3CDTF">2025-06-04T12:44:52Z</dcterms:modified>
</cp:coreProperties>
</file>